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3" r:id="rId3"/>
    <p:sldId id="258" r:id="rId4"/>
    <p:sldId id="256" r:id="rId5"/>
    <p:sldId id="264" r:id="rId6"/>
    <p:sldId id="265" r:id="rId7"/>
    <p:sldId id="259" r:id="rId8"/>
    <p:sldId id="266" r:id="rId9"/>
    <p:sldId id="267" r:id="rId10"/>
    <p:sldId id="261" r:id="rId11"/>
    <p:sldId id="268" r:id="rId12"/>
    <p:sldId id="269" r:id="rId13"/>
    <p:sldId id="262" r:id="rId14"/>
    <p:sldId id="271" r:id="rId15"/>
    <p:sldId id="272" r:id="rId16"/>
    <p:sldId id="273" r:id="rId17"/>
    <p:sldId id="260" r:id="rId18"/>
    <p:sldId id="274" r:id="rId19"/>
    <p:sldId id="275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77" autoAdjust="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46056-7DE6-4E76-99CD-3EF1963AD88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55D3E04-0EB2-4C0D-B6FC-5C65E60F977A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Совместная добровольческая деятельность с людьми с ограниченными возможностями здоровья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9ADFF687-6A80-4F82-B060-D162D62EAE9A}" type="parTrans" cxnId="{09D517AB-64DB-4283-8811-A0A5E157CAEB}">
      <dgm:prSet/>
      <dgm:spPr/>
      <dgm:t>
        <a:bodyPr/>
        <a:lstStyle/>
        <a:p>
          <a:endParaRPr lang="ru-RU"/>
        </a:p>
      </dgm:t>
    </dgm:pt>
    <dgm:pt modelId="{05AA64FD-0231-4FCD-8306-42F3A611244F}" type="sibTrans" cxnId="{09D517AB-64DB-4283-8811-A0A5E157CAEB}">
      <dgm:prSet/>
      <dgm:spPr/>
      <dgm:t>
        <a:bodyPr/>
        <a:lstStyle/>
        <a:p>
          <a:endParaRPr lang="ru-RU"/>
        </a:p>
      </dgm:t>
    </dgm:pt>
    <dgm:pt modelId="{5B7DE88B-4153-49A3-AAF5-035831DBE86A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Экологическое </a:t>
          </a:r>
          <a:r>
            <a:rPr lang="ru-RU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волнтёрство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95D4F298-9AF4-44E7-A707-9DAFF4FBC423}" type="parTrans" cxnId="{393A5B94-B71D-4E45-909B-D86B9DCFA1B3}">
      <dgm:prSet/>
      <dgm:spPr/>
      <dgm:t>
        <a:bodyPr/>
        <a:lstStyle/>
        <a:p>
          <a:endParaRPr lang="ru-RU"/>
        </a:p>
      </dgm:t>
    </dgm:pt>
    <dgm:pt modelId="{0E1DFD21-B4C9-4527-B7C0-0FB0BD0C2977}" type="sibTrans" cxnId="{393A5B94-B71D-4E45-909B-D86B9DCFA1B3}">
      <dgm:prSet/>
      <dgm:spPr/>
      <dgm:t>
        <a:bodyPr/>
        <a:lstStyle/>
        <a:p>
          <a:endParaRPr lang="ru-RU"/>
        </a:p>
      </dgm:t>
    </dgm:pt>
    <dgm:pt modelId="{C09DD617-8E42-47B6-8B44-25416AF8E96B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Методическое сопровождение волонтёрской деятельности</a:t>
          </a:r>
          <a:endParaRPr lang="ru-RU" sz="1400" dirty="0">
            <a:latin typeface="Arial Black" pitchFamily="34" charset="0"/>
          </a:endParaRPr>
        </a:p>
      </dgm:t>
    </dgm:pt>
    <dgm:pt modelId="{2FE7BD85-18B0-4F67-AF81-AD1149A0A6A2}" type="parTrans" cxnId="{7A8C8C4C-CD73-4482-BE55-465E6D410CA5}">
      <dgm:prSet/>
      <dgm:spPr/>
      <dgm:t>
        <a:bodyPr/>
        <a:lstStyle/>
        <a:p>
          <a:endParaRPr lang="ru-RU"/>
        </a:p>
      </dgm:t>
    </dgm:pt>
    <dgm:pt modelId="{649CA23A-C46C-4E35-83AD-6EE6998D5B2E}" type="sibTrans" cxnId="{7A8C8C4C-CD73-4482-BE55-465E6D410CA5}">
      <dgm:prSet/>
      <dgm:spPr/>
      <dgm:t>
        <a:bodyPr/>
        <a:lstStyle/>
        <a:p>
          <a:endParaRPr lang="ru-RU"/>
        </a:p>
      </dgm:t>
    </dgm:pt>
    <dgm:pt modelId="{FFFAED67-4A96-4256-B32C-AD2ECB8E061A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Организация позитивного досуга</a:t>
          </a:r>
          <a:endParaRPr lang="ru-RU" sz="1400" dirty="0">
            <a:latin typeface="Arial Black" pitchFamily="34" charset="0"/>
          </a:endParaRPr>
        </a:p>
      </dgm:t>
    </dgm:pt>
    <dgm:pt modelId="{C2533F7B-E6EC-4BFA-9A85-41947838F3DC}" type="parTrans" cxnId="{ABAA7566-A19A-4978-A511-672CCA1BFCBC}">
      <dgm:prSet/>
      <dgm:spPr/>
      <dgm:t>
        <a:bodyPr/>
        <a:lstStyle/>
        <a:p>
          <a:endParaRPr lang="ru-RU"/>
        </a:p>
      </dgm:t>
    </dgm:pt>
    <dgm:pt modelId="{327DCFA9-1219-4A81-A139-CA441872C771}" type="sibTrans" cxnId="{ABAA7566-A19A-4978-A511-672CCA1BFCBC}">
      <dgm:prSet/>
      <dgm:spPr/>
      <dgm:t>
        <a:bodyPr/>
        <a:lstStyle/>
        <a:p>
          <a:endParaRPr lang="ru-RU"/>
        </a:p>
      </dgm:t>
    </dgm:pt>
    <dgm:pt modelId="{7CC3E886-F964-487D-A96A-0FC35E735D9D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Работа с детьми «группы риска»</a:t>
          </a:r>
          <a:endParaRPr lang="ru-RU" sz="1400" dirty="0">
            <a:latin typeface="Arial Black" pitchFamily="34" charset="0"/>
          </a:endParaRPr>
        </a:p>
      </dgm:t>
    </dgm:pt>
    <dgm:pt modelId="{C424A5DD-DFFB-4FEE-ADBF-D64CE091CD11}" type="parTrans" cxnId="{1DC86CE7-54D8-47C2-9E23-7C3FC48DF3EB}">
      <dgm:prSet/>
      <dgm:spPr/>
      <dgm:t>
        <a:bodyPr/>
        <a:lstStyle/>
        <a:p>
          <a:endParaRPr lang="ru-RU"/>
        </a:p>
      </dgm:t>
    </dgm:pt>
    <dgm:pt modelId="{C64B2E28-BFDC-4F52-992A-95A8FC464FA8}" type="sibTrans" cxnId="{1DC86CE7-54D8-47C2-9E23-7C3FC48DF3EB}">
      <dgm:prSet/>
      <dgm:spPr/>
      <dgm:t>
        <a:bodyPr/>
        <a:lstStyle/>
        <a:p>
          <a:endParaRPr lang="ru-RU"/>
        </a:p>
      </dgm:t>
    </dgm:pt>
    <dgm:pt modelId="{B69109EA-3371-4E62-892A-0B98CD493309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Социальное </a:t>
          </a:r>
          <a:r>
            <a:rPr lang="ru-RU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CD1A10AB-BD6C-4864-A2AA-620AA21E5D1E}" type="parTrans" cxnId="{969520E5-9337-4C51-AD54-E6EBB8AB19C2}">
      <dgm:prSet/>
      <dgm:spPr/>
      <dgm:t>
        <a:bodyPr/>
        <a:lstStyle/>
        <a:p>
          <a:endParaRPr lang="ru-RU"/>
        </a:p>
      </dgm:t>
    </dgm:pt>
    <dgm:pt modelId="{86FFE2AC-C4DD-487A-8A02-1408E7A532D8}" type="sibTrans" cxnId="{969520E5-9337-4C51-AD54-E6EBB8AB19C2}">
      <dgm:prSet/>
      <dgm:spPr/>
      <dgm:t>
        <a:bodyPr/>
        <a:lstStyle/>
        <a:p>
          <a:endParaRPr lang="ru-RU"/>
        </a:p>
      </dgm:t>
    </dgm:pt>
    <dgm:pt modelId="{36E9C0D7-7617-4471-9F1E-5157DF89CBB6}">
      <dgm:prSet phldrT="[Текст]" custT="1"/>
      <dgm:spPr/>
      <dgm:t>
        <a:bodyPr/>
        <a:lstStyle/>
        <a:p>
          <a:r>
            <a:rPr lang="ru-RU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 в области гражданско – патриотического воспитания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CEA2B956-849E-4654-87FF-7F2EE698688D}" type="parTrans" cxnId="{50A88817-996C-44C9-B943-6448DEFDC9CF}">
      <dgm:prSet/>
      <dgm:spPr/>
      <dgm:t>
        <a:bodyPr/>
        <a:lstStyle/>
        <a:p>
          <a:endParaRPr lang="ru-RU"/>
        </a:p>
      </dgm:t>
    </dgm:pt>
    <dgm:pt modelId="{EB18D91C-A459-48DF-857E-056FAA0396F4}" type="sibTrans" cxnId="{50A88817-996C-44C9-B943-6448DEFDC9CF}">
      <dgm:prSet/>
      <dgm:spPr/>
      <dgm:t>
        <a:bodyPr/>
        <a:lstStyle/>
        <a:p>
          <a:endParaRPr lang="ru-RU"/>
        </a:p>
      </dgm:t>
    </dgm:pt>
    <dgm:pt modelId="{285BE0C3-3D78-4E7A-BC9E-8E36531990FC}">
      <dgm:prSet phldrT="[Текст]" custT="1"/>
      <dgm:spPr/>
      <dgm:t>
        <a:bodyPr/>
        <a:lstStyle/>
        <a:p>
          <a:r>
            <a:rPr lang="ru-RU" sz="1400" dirty="0" smtClean="0">
              <a:latin typeface="Arial Black" pitchFamily="34" charset="0"/>
            </a:rPr>
            <a:t>Пропаганда ЗОЖ</a:t>
          </a:r>
          <a:endParaRPr lang="ru-RU" sz="1400" dirty="0">
            <a:latin typeface="Arial Black" pitchFamily="34" charset="0"/>
          </a:endParaRPr>
        </a:p>
      </dgm:t>
    </dgm:pt>
    <dgm:pt modelId="{B83951F2-CD1A-40DC-BB1D-BC5B3F2ADFC4}" type="parTrans" cxnId="{89F51E08-27D7-43E5-83A0-175405085970}">
      <dgm:prSet/>
      <dgm:spPr/>
      <dgm:t>
        <a:bodyPr/>
        <a:lstStyle/>
        <a:p>
          <a:endParaRPr lang="ru-RU"/>
        </a:p>
      </dgm:t>
    </dgm:pt>
    <dgm:pt modelId="{B7A5950C-D607-4E9C-8505-C1901EB0C2B1}" type="sibTrans" cxnId="{89F51E08-27D7-43E5-83A0-175405085970}">
      <dgm:prSet/>
      <dgm:spPr/>
      <dgm:t>
        <a:bodyPr/>
        <a:lstStyle/>
        <a:p>
          <a:endParaRPr lang="ru-RU"/>
        </a:p>
      </dgm:t>
    </dgm:pt>
    <dgm:pt modelId="{503C32F3-98CF-4F55-B8E4-7F092C0C8486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Событийное </a:t>
          </a:r>
          <a:r>
            <a:rPr lang="ru-RU" sz="1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gm:t>
    </dgm:pt>
    <dgm:pt modelId="{31C63BE6-B76C-45C7-B143-3F66C8B16754}" type="parTrans" cxnId="{4A6E4232-EA88-4D11-92EE-0E61BA2CCB64}">
      <dgm:prSet/>
      <dgm:spPr/>
      <dgm:t>
        <a:bodyPr/>
        <a:lstStyle/>
        <a:p>
          <a:endParaRPr lang="ru-RU"/>
        </a:p>
      </dgm:t>
    </dgm:pt>
    <dgm:pt modelId="{49008EB3-30F2-47AE-AFB3-9FF93454DCCF}" type="sibTrans" cxnId="{4A6E4232-EA88-4D11-92EE-0E61BA2CCB64}">
      <dgm:prSet/>
      <dgm:spPr/>
      <dgm:t>
        <a:bodyPr/>
        <a:lstStyle/>
        <a:p>
          <a:endParaRPr lang="ru-RU"/>
        </a:p>
      </dgm:t>
    </dgm:pt>
    <dgm:pt modelId="{C7312650-3E58-4DF5-99EC-5D35E5460A66}" type="pres">
      <dgm:prSet presAssocID="{DE846056-7DE6-4E76-99CD-3EF1963AD88C}" presName="linearFlow" presStyleCnt="0">
        <dgm:presLayoutVars>
          <dgm:dir/>
          <dgm:resizeHandles val="exact"/>
        </dgm:presLayoutVars>
      </dgm:prSet>
      <dgm:spPr/>
    </dgm:pt>
    <dgm:pt modelId="{3DD399FB-79E6-49E1-B082-BDB4CEC91F2F}" type="pres">
      <dgm:prSet presAssocID="{955D3E04-0EB2-4C0D-B6FC-5C65E60F977A}" presName="composite" presStyleCnt="0"/>
      <dgm:spPr/>
    </dgm:pt>
    <dgm:pt modelId="{5554A4B3-0806-4209-9E69-4D0FFA358DDF}" type="pres">
      <dgm:prSet presAssocID="{955D3E04-0EB2-4C0D-B6FC-5C65E60F977A}" presName="imgShp" presStyleLbl="fgImgPlace1" presStyleIdx="0" presStyleCnt="9" custScaleX="103048" custScaleY="94298" custLinFactNeighborX="10868" custLinFactNeighborY="4176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07D5268-2FFC-4EDA-A078-E96FA144B903}" type="pres">
      <dgm:prSet presAssocID="{955D3E04-0EB2-4C0D-B6FC-5C65E60F977A}" presName="txShp" presStyleLbl="node1" presStyleIdx="0" presStyleCnt="9" custScaleX="117523" custScaleY="144558" custLinFactNeighborX="14454" custLinFactNeighborY="46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DA488-B6BC-49AC-9F6A-C1E8EEB5CABD}" type="pres">
      <dgm:prSet presAssocID="{05AA64FD-0231-4FCD-8306-42F3A611244F}" presName="spacing" presStyleCnt="0"/>
      <dgm:spPr/>
    </dgm:pt>
    <dgm:pt modelId="{B6968601-C6E5-4428-9F3A-118174DAA441}" type="pres">
      <dgm:prSet presAssocID="{5B7DE88B-4153-49A3-AAF5-035831DBE86A}" presName="composite" presStyleCnt="0"/>
      <dgm:spPr/>
    </dgm:pt>
    <dgm:pt modelId="{3CC47AF3-BF80-482C-9C39-B35B7DF6F923}" type="pres">
      <dgm:prSet presAssocID="{5B7DE88B-4153-49A3-AAF5-035831DBE86A}" presName="imgShp" presStyleLbl="fgImgPlace1" presStyleIdx="1" presStyleCnt="9" custScaleX="132193" custScaleY="122028" custLinFactNeighborX="8710" custLinFactNeighborY="96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70EDC4-C402-4206-B49F-08381FB2D589}" type="pres">
      <dgm:prSet presAssocID="{5B7DE88B-4153-49A3-AAF5-035831DBE86A}" presName="txShp" presStyleLbl="node1" presStyleIdx="1" presStyleCnt="9" custScaleX="117523" custScaleY="109578" custLinFactNeighborX="14454" custLinFactNeighborY="28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F002D-763C-4E19-B590-1ED28011BE2E}" type="pres">
      <dgm:prSet presAssocID="{0E1DFD21-B4C9-4527-B7C0-0FB0BD0C2977}" presName="spacing" presStyleCnt="0"/>
      <dgm:spPr/>
    </dgm:pt>
    <dgm:pt modelId="{363C0A04-24E9-4FB8-9EBA-1903847DCA0D}" type="pres">
      <dgm:prSet presAssocID="{B69109EA-3371-4E62-892A-0B98CD493309}" presName="composite" presStyleCnt="0"/>
      <dgm:spPr/>
    </dgm:pt>
    <dgm:pt modelId="{0A404C16-D573-47A5-9F85-06F7B0A4A51D}" type="pres">
      <dgm:prSet presAssocID="{B69109EA-3371-4E62-892A-0B98CD493309}" presName="imgShp" presStyleLbl="fgImgPlace1" presStyleIdx="2" presStyleCnt="9" custScaleX="130264" custScaleY="128858" custLinFactNeighborX="24476" custLinFactNeighborY="-84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3ACD25-072C-4031-A9E3-CF215D884E8E}" type="pres">
      <dgm:prSet presAssocID="{B69109EA-3371-4E62-892A-0B98CD493309}" presName="txShp" presStyleLbl="node1" presStyleIdx="2" presStyleCnt="9" custScaleX="116113" custLinFactNeighborX="15092" custLinFactNeighborY="-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F43D8-F03F-4EBA-B11C-F59FB07EF9E0}" type="pres">
      <dgm:prSet presAssocID="{86FFE2AC-C4DD-487A-8A02-1408E7A532D8}" presName="spacing" presStyleCnt="0"/>
      <dgm:spPr/>
    </dgm:pt>
    <dgm:pt modelId="{9C291479-C657-458C-92D1-66EE5029D471}" type="pres">
      <dgm:prSet presAssocID="{36E9C0D7-7617-4471-9F1E-5157DF89CBB6}" presName="composite" presStyleCnt="0"/>
      <dgm:spPr/>
    </dgm:pt>
    <dgm:pt modelId="{1D39204E-1022-4861-ADBC-3DE9DE78B8DF}" type="pres">
      <dgm:prSet presAssocID="{36E9C0D7-7617-4471-9F1E-5157DF89CBB6}" presName="imgShp" presStyleLbl="fgImgPlace1" presStyleIdx="3" presStyleCnt="9" custScaleX="117101" custScaleY="106770" custLinFactNeighborX="17895" custLinFactNeighborY="-332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F0A2C60-4733-4BAD-9F26-975E30B8CB5C}" type="pres">
      <dgm:prSet presAssocID="{36E9C0D7-7617-4471-9F1E-5157DF89CBB6}" presName="txShp" presStyleLbl="node1" presStyleIdx="3" presStyleCnt="9" custScaleX="117508" custLinFactNeighborX="14447" custLinFactNeighborY="-35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E1C68-45AA-47A2-B0CF-0DEC10BEB75D}" type="pres">
      <dgm:prSet presAssocID="{EB18D91C-A459-48DF-857E-056FAA0396F4}" presName="spacing" presStyleCnt="0"/>
      <dgm:spPr/>
    </dgm:pt>
    <dgm:pt modelId="{D27F6DF6-7EC8-4438-A054-FAB9A2B1BBAB}" type="pres">
      <dgm:prSet presAssocID="{503C32F3-98CF-4F55-B8E4-7F092C0C8486}" presName="composite" presStyleCnt="0"/>
      <dgm:spPr/>
    </dgm:pt>
    <dgm:pt modelId="{54B63DBF-7DDC-4BB2-9955-3A3B5A607F87}" type="pres">
      <dgm:prSet presAssocID="{503C32F3-98CF-4F55-B8E4-7F092C0C8486}" presName="imgShp" presStyleLbl="fgImgPlace1" presStyleIdx="4" presStyleCnt="9" custScaleX="127061" custScaleY="108311" custLinFactNeighborX="22875" custLinFactNeighborY="-5279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6533369-709C-49FE-9C24-9553A8BD7DC9}" type="pres">
      <dgm:prSet presAssocID="{503C32F3-98CF-4F55-B8E4-7F092C0C8486}" presName="txShp" presStyleLbl="node1" presStyleIdx="4" presStyleCnt="9" custScaleX="116111" custLinFactNeighborX="15091" custLinFactNeighborY="-57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FF38B-B1F0-47FB-AED0-FC61A5956607}" type="pres">
      <dgm:prSet presAssocID="{49008EB3-30F2-47AE-AFB3-9FF93454DCCF}" presName="spacing" presStyleCnt="0"/>
      <dgm:spPr/>
    </dgm:pt>
    <dgm:pt modelId="{0F728D3A-95C0-4F34-93A9-03EBD494EEE1}" type="pres">
      <dgm:prSet presAssocID="{C09DD617-8E42-47B6-8B44-25416AF8E96B}" presName="composite" presStyleCnt="0"/>
      <dgm:spPr/>
    </dgm:pt>
    <dgm:pt modelId="{91A2B4C0-687E-4A82-8FC2-D07D276D4398}" type="pres">
      <dgm:prSet presAssocID="{C09DD617-8E42-47B6-8B44-25416AF8E96B}" presName="imgShp" presStyleLbl="fgImgPlace1" presStyleIdx="5" presStyleCnt="9" custScaleX="136674" custScaleY="103797" custLinFactNeighborX="27681" custLinFactNeighborY="-73844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5BE2A74-E5FD-4CC6-A0A9-4D015A2BE7C5}" type="pres">
      <dgm:prSet presAssocID="{C09DD617-8E42-47B6-8B44-25416AF8E96B}" presName="txShp" presStyleLbl="node1" presStyleIdx="5" presStyleCnt="9" custScaleX="116112" custLinFactNeighborX="15091" custLinFactNeighborY="-78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B7DFF-ADE4-477C-B224-A555358A287A}" type="pres">
      <dgm:prSet presAssocID="{649CA23A-C46C-4E35-83AD-6EE6998D5B2E}" presName="spacing" presStyleCnt="0"/>
      <dgm:spPr/>
    </dgm:pt>
    <dgm:pt modelId="{5E91EC72-BA1A-43F7-845E-22F648BC2ADD}" type="pres">
      <dgm:prSet presAssocID="{FFFAED67-4A96-4256-B32C-AD2ECB8E061A}" presName="composite" presStyleCnt="0"/>
      <dgm:spPr/>
    </dgm:pt>
    <dgm:pt modelId="{7890F24F-A381-4465-8CBF-5D591AC537A2}" type="pres">
      <dgm:prSet presAssocID="{FFFAED67-4A96-4256-B32C-AD2ECB8E061A}" presName="imgShp" presStyleLbl="fgImgPlace1" presStyleIdx="6" presStyleCnt="9" custScaleX="118086" custScaleY="109698" custLinFactNeighborX="15057" custLinFactNeighborY="-93571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50448AE-8803-4F11-BC78-849D08578B84}" type="pres">
      <dgm:prSet presAssocID="{FFFAED67-4A96-4256-B32C-AD2ECB8E061A}" presName="txShp" presStyleLbl="node1" presStyleIdx="6" presStyleCnt="9" custScaleX="116112" custLinFactY="-6257" custLinFactNeighborX="1509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9152C-E19C-4C3D-869F-D0ECC376D6B2}" type="pres">
      <dgm:prSet presAssocID="{327DCFA9-1219-4A81-A139-CA441872C771}" presName="spacing" presStyleCnt="0"/>
      <dgm:spPr/>
    </dgm:pt>
    <dgm:pt modelId="{8BD80CB4-CF73-4C89-A7B9-825D3789FA88}" type="pres">
      <dgm:prSet presAssocID="{7CC3E886-F964-487D-A96A-0FC35E735D9D}" presName="composite" presStyleCnt="0"/>
      <dgm:spPr/>
    </dgm:pt>
    <dgm:pt modelId="{8E545876-EF69-4A30-95F2-0FC4E0270DF4}" type="pres">
      <dgm:prSet presAssocID="{7CC3E886-F964-487D-A96A-0FC35E735D9D}" presName="imgShp" presStyleLbl="fgImgPlace1" presStyleIdx="7" presStyleCnt="9" custScaleX="127203" custScaleY="118928" custLinFactY="-29540" custLinFactNeighborX="22946" custLinFactNeighborY="-10000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C8715240-C7F1-4D99-A9C2-406971DFBE55}" type="pres">
      <dgm:prSet presAssocID="{7CC3E886-F964-487D-A96A-0FC35E735D9D}" presName="txShp" presStyleLbl="node1" presStyleIdx="7" presStyleCnt="9" custScaleX="116111" custLinFactY="-40838" custLinFactNeighborX="1509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4BDC3-244F-4FF3-A20C-C931D6F75CF8}" type="pres">
      <dgm:prSet presAssocID="{C64B2E28-BFDC-4F52-992A-95A8FC464FA8}" presName="spacing" presStyleCnt="0"/>
      <dgm:spPr/>
    </dgm:pt>
    <dgm:pt modelId="{5A0D16AF-7257-4F8C-A0E9-4736EAD9AC8A}" type="pres">
      <dgm:prSet presAssocID="{285BE0C3-3D78-4E7A-BC9E-8E36531990FC}" presName="composite" presStyleCnt="0"/>
      <dgm:spPr/>
    </dgm:pt>
    <dgm:pt modelId="{AAA7C23A-B891-48C1-82A3-E1732A5C4BAD}" type="pres">
      <dgm:prSet presAssocID="{285BE0C3-3D78-4E7A-BC9E-8E36531990FC}" presName="imgShp" presStyleLbl="fgImgPlace1" presStyleIdx="8" presStyleCnt="9" custScaleX="124097" custScaleY="106462" custLinFactY="-61203" custLinFactNeighborX="21393" custLinFactNeighborY="-100000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81B6995-8B79-420F-8B85-AC36FD38904B}" type="pres">
      <dgm:prSet presAssocID="{285BE0C3-3D78-4E7A-BC9E-8E36531990FC}" presName="txShp" presStyleLbl="node1" presStyleIdx="8" presStyleCnt="9" custScaleX="117231" custLinFactY="-59243" custLinFactNeighborX="1454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12FDFB-7E43-4DD4-8B75-852ACCBB9D9B}" type="presOf" srcId="{B69109EA-3371-4E62-892A-0B98CD493309}" destId="{133ACD25-072C-4031-A9E3-CF215D884E8E}" srcOrd="0" destOrd="0" presId="urn:microsoft.com/office/officeart/2005/8/layout/vList3"/>
    <dgm:cxn modelId="{50A88817-996C-44C9-B943-6448DEFDC9CF}" srcId="{DE846056-7DE6-4E76-99CD-3EF1963AD88C}" destId="{36E9C0D7-7617-4471-9F1E-5157DF89CBB6}" srcOrd="3" destOrd="0" parTransId="{CEA2B956-849E-4654-87FF-7F2EE698688D}" sibTransId="{EB18D91C-A459-48DF-857E-056FAA0396F4}"/>
    <dgm:cxn modelId="{ABAA7566-A19A-4978-A511-672CCA1BFCBC}" srcId="{DE846056-7DE6-4E76-99CD-3EF1963AD88C}" destId="{FFFAED67-4A96-4256-B32C-AD2ECB8E061A}" srcOrd="6" destOrd="0" parTransId="{C2533F7B-E6EC-4BFA-9A85-41947838F3DC}" sibTransId="{327DCFA9-1219-4A81-A139-CA441872C771}"/>
    <dgm:cxn modelId="{393A5B94-B71D-4E45-909B-D86B9DCFA1B3}" srcId="{DE846056-7DE6-4E76-99CD-3EF1963AD88C}" destId="{5B7DE88B-4153-49A3-AAF5-035831DBE86A}" srcOrd="1" destOrd="0" parTransId="{95D4F298-9AF4-44E7-A707-9DAFF4FBC423}" sibTransId="{0E1DFD21-B4C9-4527-B7C0-0FB0BD0C2977}"/>
    <dgm:cxn modelId="{17C1CD0F-C5EF-4F61-8DF5-72E39F702CAC}" type="presOf" srcId="{7CC3E886-F964-487D-A96A-0FC35E735D9D}" destId="{C8715240-C7F1-4D99-A9C2-406971DFBE55}" srcOrd="0" destOrd="0" presId="urn:microsoft.com/office/officeart/2005/8/layout/vList3"/>
    <dgm:cxn modelId="{629B8E7B-EE08-421B-838B-0CE8B57428BE}" type="presOf" srcId="{FFFAED67-4A96-4256-B32C-AD2ECB8E061A}" destId="{550448AE-8803-4F11-BC78-849D08578B84}" srcOrd="0" destOrd="0" presId="urn:microsoft.com/office/officeart/2005/8/layout/vList3"/>
    <dgm:cxn modelId="{CC515273-064E-4D01-8DDF-522A01E9BF77}" type="presOf" srcId="{C09DD617-8E42-47B6-8B44-25416AF8E96B}" destId="{45BE2A74-E5FD-4CC6-A0A9-4D015A2BE7C5}" srcOrd="0" destOrd="0" presId="urn:microsoft.com/office/officeart/2005/8/layout/vList3"/>
    <dgm:cxn modelId="{7A8C8C4C-CD73-4482-BE55-465E6D410CA5}" srcId="{DE846056-7DE6-4E76-99CD-3EF1963AD88C}" destId="{C09DD617-8E42-47B6-8B44-25416AF8E96B}" srcOrd="5" destOrd="0" parTransId="{2FE7BD85-18B0-4F67-AF81-AD1149A0A6A2}" sibTransId="{649CA23A-C46C-4E35-83AD-6EE6998D5B2E}"/>
    <dgm:cxn modelId="{969520E5-9337-4C51-AD54-E6EBB8AB19C2}" srcId="{DE846056-7DE6-4E76-99CD-3EF1963AD88C}" destId="{B69109EA-3371-4E62-892A-0B98CD493309}" srcOrd="2" destOrd="0" parTransId="{CD1A10AB-BD6C-4864-A2AA-620AA21E5D1E}" sibTransId="{86FFE2AC-C4DD-487A-8A02-1408E7A532D8}"/>
    <dgm:cxn modelId="{C2BF4F4D-02A3-4922-92A2-D2A14B430B03}" type="presOf" srcId="{503C32F3-98CF-4F55-B8E4-7F092C0C8486}" destId="{C6533369-709C-49FE-9C24-9553A8BD7DC9}" srcOrd="0" destOrd="0" presId="urn:microsoft.com/office/officeart/2005/8/layout/vList3"/>
    <dgm:cxn modelId="{55A4EF62-DD3F-411C-A57C-88CE77D219C8}" type="presOf" srcId="{955D3E04-0EB2-4C0D-B6FC-5C65E60F977A}" destId="{D07D5268-2FFC-4EDA-A078-E96FA144B903}" srcOrd="0" destOrd="0" presId="urn:microsoft.com/office/officeart/2005/8/layout/vList3"/>
    <dgm:cxn modelId="{89F51E08-27D7-43E5-83A0-175405085970}" srcId="{DE846056-7DE6-4E76-99CD-3EF1963AD88C}" destId="{285BE0C3-3D78-4E7A-BC9E-8E36531990FC}" srcOrd="8" destOrd="0" parTransId="{B83951F2-CD1A-40DC-BB1D-BC5B3F2ADFC4}" sibTransId="{B7A5950C-D607-4E9C-8505-C1901EB0C2B1}"/>
    <dgm:cxn modelId="{BB4862AA-EBE8-44BF-B3D9-32D9CBA6AA25}" type="presOf" srcId="{5B7DE88B-4153-49A3-AAF5-035831DBE86A}" destId="{FF70EDC4-C402-4206-B49F-08381FB2D589}" srcOrd="0" destOrd="0" presId="urn:microsoft.com/office/officeart/2005/8/layout/vList3"/>
    <dgm:cxn modelId="{F5761037-1458-4B26-A8C8-ECB37B9CB939}" type="presOf" srcId="{285BE0C3-3D78-4E7A-BC9E-8E36531990FC}" destId="{181B6995-8B79-420F-8B85-AC36FD38904B}" srcOrd="0" destOrd="0" presId="urn:microsoft.com/office/officeart/2005/8/layout/vList3"/>
    <dgm:cxn modelId="{426A25CA-7580-4CF3-8DCC-6F3E561A9149}" type="presOf" srcId="{DE846056-7DE6-4E76-99CD-3EF1963AD88C}" destId="{C7312650-3E58-4DF5-99EC-5D35E5460A66}" srcOrd="0" destOrd="0" presId="urn:microsoft.com/office/officeart/2005/8/layout/vList3"/>
    <dgm:cxn modelId="{09D517AB-64DB-4283-8811-A0A5E157CAEB}" srcId="{DE846056-7DE6-4E76-99CD-3EF1963AD88C}" destId="{955D3E04-0EB2-4C0D-B6FC-5C65E60F977A}" srcOrd="0" destOrd="0" parTransId="{9ADFF687-6A80-4F82-B060-D162D62EAE9A}" sibTransId="{05AA64FD-0231-4FCD-8306-42F3A611244F}"/>
    <dgm:cxn modelId="{4A6E4232-EA88-4D11-92EE-0E61BA2CCB64}" srcId="{DE846056-7DE6-4E76-99CD-3EF1963AD88C}" destId="{503C32F3-98CF-4F55-B8E4-7F092C0C8486}" srcOrd="4" destOrd="0" parTransId="{31C63BE6-B76C-45C7-B143-3F66C8B16754}" sibTransId="{49008EB3-30F2-47AE-AFB3-9FF93454DCCF}"/>
    <dgm:cxn modelId="{1DC86CE7-54D8-47C2-9E23-7C3FC48DF3EB}" srcId="{DE846056-7DE6-4E76-99CD-3EF1963AD88C}" destId="{7CC3E886-F964-487D-A96A-0FC35E735D9D}" srcOrd="7" destOrd="0" parTransId="{C424A5DD-DFFB-4FEE-ADBF-D64CE091CD11}" sibTransId="{C64B2E28-BFDC-4F52-992A-95A8FC464FA8}"/>
    <dgm:cxn modelId="{5C9BA2D5-BB9E-4B7F-AB14-E132A31E5181}" type="presOf" srcId="{36E9C0D7-7617-4471-9F1E-5157DF89CBB6}" destId="{FF0A2C60-4733-4BAD-9F26-975E30B8CB5C}" srcOrd="0" destOrd="0" presId="urn:microsoft.com/office/officeart/2005/8/layout/vList3"/>
    <dgm:cxn modelId="{109C9760-9193-45A0-AC8F-CD24CA34C143}" type="presParOf" srcId="{C7312650-3E58-4DF5-99EC-5D35E5460A66}" destId="{3DD399FB-79E6-49E1-B082-BDB4CEC91F2F}" srcOrd="0" destOrd="0" presId="urn:microsoft.com/office/officeart/2005/8/layout/vList3"/>
    <dgm:cxn modelId="{1FC81D2D-41C4-49B6-B408-6CC4BFA78C79}" type="presParOf" srcId="{3DD399FB-79E6-49E1-B082-BDB4CEC91F2F}" destId="{5554A4B3-0806-4209-9E69-4D0FFA358DDF}" srcOrd="0" destOrd="0" presId="urn:microsoft.com/office/officeart/2005/8/layout/vList3"/>
    <dgm:cxn modelId="{0F65A5F0-D5C7-44B9-BCE1-C0350BBFF4F1}" type="presParOf" srcId="{3DD399FB-79E6-49E1-B082-BDB4CEC91F2F}" destId="{D07D5268-2FFC-4EDA-A078-E96FA144B903}" srcOrd="1" destOrd="0" presId="urn:microsoft.com/office/officeart/2005/8/layout/vList3"/>
    <dgm:cxn modelId="{12DEA575-F61B-4C9C-B732-E6875CE871E7}" type="presParOf" srcId="{C7312650-3E58-4DF5-99EC-5D35E5460A66}" destId="{0F1DA488-B6BC-49AC-9F6A-C1E8EEB5CABD}" srcOrd="1" destOrd="0" presId="urn:microsoft.com/office/officeart/2005/8/layout/vList3"/>
    <dgm:cxn modelId="{587F9917-7CE7-4621-9C0B-5A861C38C63B}" type="presParOf" srcId="{C7312650-3E58-4DF5-99EC-5D35E5460A66}" destId="{B6968601-C6E5-4428-9F3A-118174DAA441}" srcOrd="2" destOrd="0" presId="urn:microsoft.com/office/officeart/2005/8/layout/vList3"/>
    <dgm:cxn modelId="{76945428-4F36-4ED5-B7EE-E70F74C2EB3A}" type="presParOf" srcId="{B6968601-C6E5-4428-9F3A-118174DAA441}" destId="{3CC47AF3-BF80-482C-9C39-B35B7DF6F923}" srcOrd="0" destOrd="0" presId="urn:microsoft.com/office/officeart/2005/8/layout/vList3"/>
    <dgm:cxn modelId="{1AA0D3AC-7735-442A-8616-40478FE1D56A}" type="presParOf" srcId="{B6968601-C6E5-4428-9F3A-118174DAA441}" destId="{FF70EDC4-C402-4206-B49F-08381FB2D589}" srcOrd="1" destOrd="0" presId="urn:microsoft.com/office/officeart/2005/8/layout/vList3"/>
    <dgm:cxn modelId="{8B83AF75-E735-49DA-8A6E-3196AFF993DE}" type="presParOf" srcId="{C7312650-3E58-4DF5-99EC-5D35E5460A66}" destId="{8E9F002D-763C-4E19-B590-1ED28011BE2E}" srcOrd="3" destOrd="0" presId="urn:microsoft.com/office/officeart/2005/8/layout/vList3"/>
    <dgm:cxn modelId="{6F81DFF4-72E9-4580-84E7-716448F9EF46}" type="presParOf" srcId="{C7312650-3E58-4DF5-99EC-5D35E5460A66}" destId="{363C0A04-24E9-4FB8-9EBA-1903847DCA0D}" srcOrd="4" destOrd="0" presId="urn:microsoft.com/office/officeart/2005/8/layout/vList3"/>
    <dgm:cxn modelId="{D3E13137-D508-4F4F-A0EF-B25D4F46B9B0}" type="presParOf" srcId="{363C0A04-24E9-4FB8-9EBA-1903847DCA0D}" destId="{0A404C16-D573-47A5-9F85-06F7B0A4A51D}" srcOrd="0" destOrd="0" presId="urn:microsoft.com/office/officeart/2005/8/layout/vList3"/>
    <dgm:cxn modelId="{E8E88B20-017B-4FB9-912D-EE4CC6C3F571}" type="presParOf" srcId="{363C0A04-24E9-4FB8-9EBA-1903847DCA0D}" destId="{133ACD25-072C-4031-A9E3-CF215D884E8E}" srcOrd="1" destOrd="0" presId="urn:microsoft.com/office/officeart/2005/8/layout/vList3"/>
    <dgm:cxn modelId="{24649EE5-2A2F-483F-9F1C-FA3BAD0FE538}" type="presParOf" srcId="{C7312650-3E58-4DF5-99EC-5D35E5460A66}" destId="{333F43D8-F03F-4EBA-B11C-F59FB07EF9E0}" srcOrd="5" destOrd="0" presId="urn:microsoft.com/office/officeart/2005/8/layout/vList3"/>
    <dgm:cxn modelId="{D3376F99-0202-4809-84C2-30878AAE72A5}" type="presParOf" srcId="{C7312650-3E58-4DF5-99EC-5D35E5460A66}" destId="{9C291479-C657-458C-92D1-66EE5029D471}" srcOrd="6" destOrd="0" presId="urn:microsoft.com/office/officeart/2005/8/layout/vList3"/>
    <dgm:cxn modelId="{202C896B-AAC7-4A4C-83CA-31CFB1FC98BC}" type="presParOf" srcId="{9C291479-C657-458C-92D1-66EE5029D471}" destId="{1D39204E-1022-4861-ADBC-3DE9DE78B8DF}" srcOrd="0" destOrd="0" presId="urn:microsoft.com/office/officeart/2005/8/layout/vList3"/>
    <dgm:cxn modelId="{1DAF7EE9-3110-4445-8531-389D9D14B1D0}" type="presParOf" srcId="{9C291479-C657-458C-92D1-66EE5029D471}" destId="{FF0A2C60-4733-4BAD-9F26-975E30B8CB5C}" srcOrd="1" destOrd="0" presId="urn:microsoft.com/office/officeart/2005/8/layout/vList3"/>
    <dgm:cxn modelId="{AC774B5C-2862-408B-81D6-BE9F78289FE6}" type="presParOf" srcId="{C7312650-3E58-4DF5-99EC-5D35E5460A66}" destId="{EA6E1C68-45AA-47A2-B0CF-0DEC10BEB75D}" srcOrd="7" destOrd="0" presId="urn:microsoft.com/office/officeart/2005/8/layout/vList3"/>
    <dgm:cxn modelId="{391B96BA-AB01-450A-85DB-D37DDB5D4860}" type="presParOf" srcId="{C7312650-3E58-4DF5-99EC-5D35E5460A66}" destId="{D27F6DF6-7EC8-4438-A054-FAB9A2B1BBAB}" srcOrd="8" destOrd="0" presId="urn:microsoft.com/office/officeart/2005/8/layout/vList3"/>
    <dgm:cxn modelId="{4584DF6E-734C-499A-9A58-61D826CC164D}" type="presParOf" srcId="{D27F6DF6-7EC8-4438-A054-FAB9A2B1BBAB}" destId="{54B63DBF-7DDC-4BB2-9955-3A3B5A607F87}" srcOrd="0" destOrd="0" presId="urn:microsoft.com/office/officeart/2005/8/layout/vList3"/>
    <dgm:cxn modelId="{3862CA4F-CA94-44A0-BE95-52BFC1B9C2BD}" type="presParOf" srcId="{D27F6DF6-7EC8-4438-A054-FAB9A2B1BBAB}" destId="{C6533369-709C-49FE-9C24-9553A8BD7DC9}" srcOrd="1" destOrd="0" presId="urn:microsoft.com/office/officeart/2005/8/layout/vList3"/>
    <dgm:cxn modelId="{2CA088BC-A96B-4FF7-BC15-AD5EA29A6C8D}" type="presParOf" srcId="{C7312650-3E58-4DF5-99EC-5D35E5460A66}" destId="{57CFF38B-B1F0-47FB-AED0-FC61A5956607}" srcOrd="9" destOrd="0" presId="urn:microsoft.com/office/officeart/2005/8/layout/vList3"/>
    <dgm:cxn modelId="{54866F8C-0382-4AC5-AFB8-AE2D533E28E8}" type="presParOf" srcId="{C7312650-3E58-4DF5-99EC-5D35E5460A66}" destId="{0F728D3A-95C0-4F34-93A9-03EBD494EEE1}" srcOrd="10" destOrd="0" presId="urn:microsoft.com/office/officeart/2005/8/layout/vList3"/>
    <dgm:cxn modelId="{5B41995E-4239-4ACB-A37A-26C0003E6E45}" type="presParOf" srcId="{0F728D3A-95C0-4F34-93A9-03EBD494EEE1}" destId="{91A2B4C0-687E-4A82-8FC2-D07D276D4398}" srcOrd="0" destOrd="0" presId="urn:microsoft.com/office/officeart/2005/8/layout/vList3"/>
    <dgm:cxn modelId="{E43C26E0-3780-40C6-9E7D-F5E4017C57C6}" type="presParOf" srcId="{0F728D3A-95C0-4F34-93A9-03EBD494EEE1}" destId="{45BE2A74-E5FD-4CC6-A0A9-4D015A2BE7C5}" srcOrd="1" destOrd="0" presId="urn:microsoft.com/office/officeart/2005/8/layout/vList3"/>
    <dgm:cxn modelId="{B3CDA2BB-F315-4293-BD81-C6211155BE6A}" type="presParOf" srcId="{C7312650-3E58-4DF5-99EC-5D35E5460A66}" destId="{576B7DFF-ADE4-477C-B224-A555358A287A}" srcOrd="11" destOrd="0" presId="urn:microsoft.com/office/officeart/2005/8/layout/vList3"/>
    <dgm:cxn modelId="{E1800180-F4E5-4AB5-AD80-F799FE1D21FA}" type="presParOf" srcId="{C7312650-3E58-4DF5-99EC-5D35E5460A66}" destId="{5E91EC72-BA1A-43F7-845E-22F648BC2ADD}" srcOrd="12" destOrd="0" presId="urn:microsoft.com/office/officeart/2005/8/layout/vList3"/>
    <dgm:cxn modelId="{3A15A19F-7798-42BD-988B-0E01729D08F3}" type="presParOf" srcId="{5E91EC72-BA1A-43F7-845E-22F648BC2ADD}" destId="{7890F24F-A381-4465-8CBF-5D591AC537A2}" srcOrd="0" destOrd="0" presId="urn:microsoft.com/office/officeart/2005/8/layout/vList3"/>
    <dgm:cxn modelId="{CA0C29D8-281F-4F2B-A90E-D266A3B33569}" type="presParOf" srcId="{5E91EC72-BA1A-43F7-845E-22F648BC2ADD}" destId="{550448AE-8803-4F11-BC78-849D08578B84}" srcOrd="1" destOrd="0" presId="urn:microsoft.com/office/officeart/2005/8/layout/vList3"/>
    <dgm:cxn modelId="{61B2372F-259E-4C7B-8E2E-980849AC900E}" type="presParOf" srcId="{C7312650-3E58-4DF5-99EC-5D35E5460A66}" destId="{8A89152C-E19C-4C3D-869F-D0ECC376D6B2}" srcOrd="13" destOrd="0" presId="urn:microsoft.com/office/officeart/2005/8/layout/vList3"/>
    <dgm:cxn modelId="{6F095027-3F82-4C8E-B103-1AE8F8709C77}" type="presParOf" srcId="{C7312650-3E58-4DF5-99EC-5D35E5460A66}" destId="{8BD80CB4-CF73-4C89-A7B9-825D3789FA88}" srcOrd="14" destOrd="0" presId="urn:microsoft.com/office/officeart/2005/8/layout/vList3"/>
    <dgm:cxn modelId="{825537E6-0544-4E76-BA39-98B7EC9BEAD6}" type="presParOf" srcId="{8BD80CB4-CF73-4C89-A7B9-825D3789FA88}" destId="{8E545876-EF69-4A30-95F2-0FC4E0270DF4}" srcOrd="0" destOrd="0" presId="urn:microsoft.com/office/officeart/2005/8/layout/vList3"/>
    <dgm:cxn modelId="{843FB1C2-4170-4A07-8F7F-1580608E31A9}" type="presParOf" srcId="{8BD80CB4-CF73-4C89-A7B9-825D3789FA88}" destId="{C8715240-C7F1-4D99-A9C2-406971DFBE55}" srcOrd="1" destOrd="0" presId="urn:microsoft.com/office/officeart/2005/8/layout/vList3"/>
    <dgm:cxn modelId="{D98D6928-D78D-4DEB-8D5F-026EFA7A8FCD}" type="presParOf" srcId="{C7312650-3E58-4DF5-99EC-5D35E5460A66}" destId="{BBD4BDC3-244F-4FF3-A20C-C931D6F75CF8}" srcOrd="15" destOrd="0" presId="urn:microsoft.com/office/officeart/2005/8/layout/vList3"/>
    <dgm:cxn modelId="{416FF777-4EB0-44F4-BCF6-6196E38B47F6}" type="presParOf" srcId="{C7312650-3E58-4DF5-99EC-5D35E5460A66}" destId="{5A0D16AF-7257-4F8C-A0E9-4736EAD9AC8A}" srcOrd="16" destOrd="0" presId="urn:microsoft.com/office/officeart/2005/8/layout/vList3"/>
    <dgm:cxn modelId="{9A1EB29E-43E3-45D6-9B5D-7CB96BFDD963}" type="presParOf" srcId="{5A0D16AF-7257-4F8C-A0E9-4736EAD9AC8A}" destId="{AAA7C23A-B891-48C1-82A3-E1732A5C4BAD}" srcOrd="0" destOrd="0" presId="urn:microsoft.com/office/officeart/2005/8/layout/vList3"/>
    <dgm:cxn modelId="{94562313-CE7B-48DF-874B-18D68A068A2A}" type="presParOf" srcId="{5A0D16AF-7257-4F8C-A0E9-4736EAD9AC8A}" destId="{181B6995-8B79-420F-8B85-AC36FD3890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1" csCatId="colorful" phldr="1"/>
      <dgm:spPr/>
    </dgm:pt>
    <dgm:pt modelId="{5C946ADE-6C17-45D3-9F76-C638A203807F}">
      <dgm:prSet/>
      <dgm:spPr/>
      <dgm:t>
        <a:bodyPr/>
        <a:lstStyle/>
        <a:p>
          <a:r>
            <a:rPr lang="ru-RU" dirty="0" smtClean="0"/>
            <a:t>Акция «Дорога к обел</a:t>
          </a:r>
          <a:r>
            <a:rPr lang="ru-RU" dirty="0" smtClean="0"/>
            <a:t>и</a:t>
          </a:r>
          <a:r>
            <a:rPr lang="ru-RU" dirty="0" smtClean="0"/>
            <a:t>ску»</a:t>
          </a:r>
          <a:endParaRPr lang="ru-RU" dirty="0"/>
        </a:p>
      </dgm:t>
    </dgm:pt>
    <dgm:pt modelId="{65E2012B-E076-4B38-AC49-8889F7DEE9C8}" type="parTrans" cxnId="{ABB85B35-A125-40F9-A6A9-F6D48BD84EA4}">
      <dgm:prSet/>
      <dgm:spPr/>
      <dgm:t>
        <a:bodyPr/>
        <a:lstStyle/>
        <a:p>
          <a:endParaRPr lang="ru-RU"/>
        </a:p>
      </dgm:t>
    </dgm:pt>
    <dgm:pt modelId="{A894D3FC-CE8D-42BA-A8AF-DBE4FFCDBB8F}" type="sibTrans" cxnId="{ABB85B35-A125-40F9-A6A9-F6D48BD84EA4}">
      <dgm:prSet/>
      <dgm:spPr/>
      <dgm:t>
        <a:bodyPr/>
        <a:lstStyle/>
        <a:p>
          <a:endParaRPr lang="ru-RU"/>
        </a:p>
      </dgm:t>
    </dgm:pt>
    <dgm:pt modelId="{2CCB1492-F123-48B6-A40C-C5BAB2FAC3F7}">
      <dgm:prSet/>
      <dgm:spPr/>
      <dgm:t>
        <a:bodyPr/>
        <a:lstStyle/>
        <a:p>
          <a:r>
            <a:rPr lang="ru-RU" dirty="0" smtClean="0"/>
            <a:t>Акция «Забота в дом к ветерану»</a:t>
          </a:r>
          <a:endParaRPr lang="ru-RU" dirty="0"/>
        </a:p>
      </dgm:t>
    </dgm:pt>
    <dgm:pt modelId="{FF2615BF-24B2-4F38-B85A-E3ED480403EB}" type="parTrans" cxnId="{33658CBC-A55A-4CD4-8061-780A3F0010B7}">
      <dgm:prSet/>
      <dgm:spPr/>
      <dgm:t>
        <a:bodyPr/>
        <a:lstStyle/>
        <a:p>
          <a:endParaRPr lang="ru-RU"/>
        </a:p>
      </dgm:t>
    </dgm:pt>
    <dgm:pt modelId="{32D8001C-4C21-4C08-A046-9805F126A136}" type="sibTrans" cxnId="{33658CBC-A55A-4CD4-8061-780A3F0010B7}">
      <dgm:prSet/>
      <dgm:spPr/>
      <dgm:t>
        <a:bodyPr/>
        <a:lstStyle/>
        <a:p>
          <a:endParaRPr lang="ru-RU"/>
        </a:p>
      </dgm:t>
    </dgm:pt>
    <dgm:pt modelId="{EE0A068F-EACA-4D30-89A8-5F3EC2B03B64}">
      <dgm:prSet/>
      <dgm:spPr/>
      <dgm:t>
        <a:bodyPr/>
        <a:lstStyle/>
        <a:p>
          <a:r>
            <a:rPr lang="ru-RU" dirty="0" smtClean="0"/>
            <a:t>Акция «Город без снега»</a:t>
          </a:r>
          <a:endParaRPr lang="ru-RU" dirty="0"/>
        </a:p>
      </dgm:t>
    </dgm:pt>
    <dgm:pt modelId="{7FD2BB55-1D63-4048-9E3D-C240ADDBC911}" type="parTrans" cxnId="{36FD6A94-FDE7-415A-89CD-C2842DFFE02F}">
      <dgm:prSet/>
      <dgm:spPr/>
      <dgm:t>
        <a:bodyPr/>
        <a:lstStyle/>
        <a:p>
          <a:endParaRPr lang="ru-RU"/>
        </a:p>
      </dgm:t>
    </dgm:pt>
    <dgm:pt modelId="{9E88E610-CDBA-4A95-A314-EF876FD03124}" type="sibTrans" cxnId="{36FD6A94-FDE7-415A-89CD-C2842DFFE02F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F957E96A-BC95-4E9D-BBCA-9FF6625F8AB9}" type="pres">
      <dgm:prSet presAssocID="{5C946ADE-6C17-45D3-9F76-C638A203807F}" presName="text" presStyleLbl="node1" presStyleIdx="0" presStyleCnt="3" custScaleX="148421" custLinFactNeighborX="17277" custLinFactNeighborY="-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ECF4-A78E-4462-9CF4-E2FB644EA3FE}" type="pres">
      <dgm:prSet presAssocID="{A894D3FC-CE8D-42BA-A8AF-DBE4FFCDBB8F}" presName="space" presStyleCnt="0"/>
      <dgm:spPr/>
    </dgm:pt>
    <dgm:pt modelId="{566E1C9F-B587-4DA7-811B-86E1D8A9A149}" type="pres">
      <dgm:prSet presAssocID="{2CCB1492-F123-48B6-A40C-C5BAB2FAC3F7}" presName="text" presStyleLbl="node1" presStyleIdx="1" presStyleCnt="3" custScaleX="138056" custLinFactY="-604" custLinFactNeighborX="465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EC336-72D5-4194-B11F-02D94E157E61}" type="pres">
      <dgm:prSet presAssocID="{32D8001C-4C21-4C08-A046-9805F126A136}" presName="space" presStyleCnt="0"/>
      <dgm:spPr/>
    </dgm:pt>
    <dgm:pt modelId="{C6BA53A8-E1A7-4C31-B8FE-0D6EE3F0505F}" type="pres">
      <dgm:prSet presAssocID="{EE0A068F-EACA-4D30-89A8-5F3EC2B03B64}" presName="text" presStyleLbl="node1" presStyleIdx="2" presStyleCnt="3" custScaleX="163737" custLinFactY="-6001" custLinFactNeighborX="65983" custLinFactNeighborY="-100000">
        <dgm:presLayoutVars>
          <dgm:bulletEnabled val="1"/>
        </dgm:presLayoutVars>
      </dgm:prSet>
      <dgm:spPr/>
    </dgm:pt>
  </dgm:ptLst>
  <dgm:cxnLst>
    <dgm:cxn modelId="{9AFBF1B1-4D6B-4799-BAA9-7B8764A4C9B2}" type="presOf" srcId="{EE0A068F-EACA-4D30-89A8-5F3EC2B03B64}" destId="{C6BA53A8-E1A7-4C31-B8FE-0D6EE3F0505F}" srcOrd="0" destOrd="0" presId="urn:diagrams.loki3.com/VaryingWidthList+Icon"/>
    <dgm:cxn modelId="{36FD6A94-FDE7-415A-89CD-C2842DFFE02F}" srcId="{1E9F76FE-C8F8-4070-A418-9A23C88333F0}" destId="{EE0A068F-EACA-4D30-89A8-5F3EC2B03B64}" srcOrd="2" destOrd="0" parTransId="{7FD2BB55-1D63-4048-9E3D-C240ADDBC911}" sibTransId="{9E88E610-CDBA-4A95-A314-EF876FD03124}"/>
    <dgm:cxn modelId="{B1EBBD65-8620-485A-8867-E50808520CA3}" type="presOf" srcId="{2CCB1492-F123-48B6-A40C-C5BAB2FAC3F7}" destId="{566E1C9F-B587-4DA7-811B-86E1D8A9A149}" srcOrd="0" destOrd="0" presId="urn:diagrams.loki3.com/VaryingWidthList+Icon"/>
    <dgm:cxn modelId="{33658CBC-A55A-4CD4-8061-780A3F0010B7}" srcId="{1E9F76FE-C8F8-4070-A418-9A23C88333F0}" destId="{2CCB1492-F123-48B6-A40C-C5BAB2FAC3F7}" srcOrd="1" destOrd="0" parTransId="{FF2615BF-24B2-4F38-B85A-E3ED480403EB}" sibTransId="{32D8001C-4C21-4C08-A046-9805F126A136}"/>
    <dgm:cxn modelId="{ABB85B35-A125-40F9-A6A9-F6D48BD84EA4}" srcId="{1E9F76FE-C8F8-4070-A418-9A23C88333F0}" destId="{5C946ADE-6C17-45D3-9F76-C638A203807F}" srcOrd="0" destOrd="0" parTransId="{65E2012B-E076-4B38-AC49-8889F7DEE9C8}" sibTransId="{A894D3FC-CE8D-42BA-A8AF-DBE4FFCDBB8F}"/>
    <dgm:cxn modelId="{97CC4A64-E437-41F2-85D8-B632F726B0DD}" type="presOf" srcId="{1E9F76FE-C8F8-4070-A418-9A23C88333F0}" destId="{D4109B9D-356D-46ED-9BBA-9CD64C443F65}" srcOrd="0" destOrd="0" presId="urn:diagrams.loki3.com/VaryingWidthList+Icon"/>
    <dgm:cxn modelId="{48076942-0C16-4746-B769-97A5091A2B61}" type="presOf" srcId="{5C946ADE-6C17-45D3-9F76-C638A203807F}" destId="{F957E96A-BC95-4E9D-BBCA-9FF6625F8AB9}" srcOrd="0" destOrd="0" presId="urn:diagrams.loki3.com/VaryingWidthList+Icon"/>
    <dgm:cxn modelId="{0E49AEE5-3714-45B4-8010-59E72429C7F8}" type="presParOf" srcId="{D4109B9D-356D-46ED-9BBA-9CD64C443F65}" destId="{F957E96A-BC95-4E9D-BBCA-9FF6625F8AB9}" srcOrd="0" destOrd="0" presId="urn:diagrams.loki3.com/VaryingWidthList+Icon"/>
    <dgm:cxn modelId="{3E13F7E4-8C99-442C-8618-BFC2BB51736F}" type="presParOf" srcId="{D4109B9D-356D-46ED-9BBA-9CD64C443F65}" destId="{338DECF4-A78E-4462-9CF4-E2FB644EA3FE}" srcOrd="1" destOrd="0" presId="urn:diagrams.loki3.com/VaryingWidthList+Icon"/>
    <dgm:cxn modelId="{0729D77A-26F7-4D57-9F7B-AC42E0B29621}" type="presParOf" srcId="{D4109B9D-356D-46ED-9BBA-9CD64C443F65}" destId="{566E1C9F-B587-4DA7-811B-86E1D8A9A149}" srcOrd="2" destOrd="0" presId="urn:diagrams.loki3.com/VaryingWidthList+Icon"/>
    <dgm:cxn modelId="{97326579-093B-49AE-93E4-C7A5408104EC}" type="presParOf" srcId="{D4109B9D-356D-46ED-9BBA-9CD64C443F65}" destId="{E03EC336-72D5-4194-B11F-02D94E157E61}" srcOrd="3" destOrd="0" presId="urn:diagrams.loki3.com/VaryingWidthList+Icon"/>
    <dgm:cxn modelId="{A333E6BE-3243-4807-9F55-32A370F2E3D5}" type="presParOf" srcId="{D4109B9D-356D-46ED-9BBA-9CD64C443F65}" destId="{C6BA53A8-E1A7-4C31-B8FE-0D6EE3F0505F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2395 человека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24 акции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37597" custLinFactNeighborY="5260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D437A078-2C20-4552-99CA-CAA3F40752D9}" type="presOf" srcId="{429177A5-EC6C-4263-8F90-BD0A57E7FF79}" destId="{908CC4FF-56F7-4495-87FD-30A1A8C7618A}" srcOrd="1" destOrd="0" presId="urn:microsoft.com/office/officeart/2005/8/layout/gear1"/>
    <dgm:cxn modelId="{29D6D298-4455-430F-9DD3-36A95F688A9B}" type="presOf" srcId="{DDB357AD-26D4-4EEE-A434-B5D46CA9D76E}" destId="{01983A7B-8E4F-44D7-91D2-22746049735C}" srcOrd="2" destOrd="0" presId="urn:microsoft.com/office/officeart/2005/8/layout/gear1"/>
    <dgm:cxn modelId="{2B79FC99-AE80-4816-8BB6-8AE7D04CA0BA}" type="presOf" srcId="{0D9DB6B1-1E26-4FFD-9738-947974F0EF6E}" destId="{906BD5F9-B781-43D2-B85D-B789DC46F1EB}" srcOrd="2" destOrd="0" presId="urn:microsoft.com/office/officeart/2005/8/layout/gear1"/>
    <dgm:cxn modelId="{9DD5599C-3BFA-425B-B7A5-0FD3D383A627}" type="presOf" srcId="{429177A5-EC6C-4263-8F90-BD0A57E7FF79}" destId="{787F3BDC-7427-4726-AA11-7CF9AC90797A}" srcOrd="0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BDF32D2A-E86B-47DF-BB69-47A4F0DFFC43}" type="presOf" srcId="{DDB357AD-26D4-4EEE-A434-B5D46CA9D76E}" destId="{BC95C87C-503C-438D-8A79-820791FFB5FF}" srcOrd="1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0E952A06-A4F5-490D-9EBD-C10D7D5ABAB3}" type="presOf" srcId="{429177A5-EC6C-4263-8F90-BD0A57E7FF79}" destId="{28AE5481-F269-404B-A3A8-835C190E596F}" srcOrd="2" destOrd="0" presId="urn:microsoft.com/office/officeart/2005/8/layout/gear1"/>
    <dgm:cxn modelId="{8B2BE95D-7664-406A-ABD3-F8F1C28D32F9}" type="presOf" srcId="{0D9DB6B1-1E26-4FFD-9738-947974F0EF6E}" destId="{F00D8149-B617-4862-9633-8CC3BAF78AFE}" srcOrd="1" destOrd="0" presId="urn:microsoft.com/office/officeart/2005/8/layout/gear1"/>
    <dgm:cxn modelId="{CD483340-8FD6-40CD-8186-D9B1B7FA128D}" type="presOf" srcId="{CA2B5A51-17E5-433B-A554-867BD4CA556D}" destId="{3EBD2DB6-AAE7-4BAB-9DAD-F4A9AF6F722D}" srcOrd="0" destOrd="0" presId="urn:microsoft.com/office/officeart/2005/8/layout/gear1"/>
    <dgm:cxn modelId="{17C9EEBD-D9D0-4029-9CA3-A1B7C5751CF0}" type="presOf" srcId="{429177A5-EC6C-4263-8F90-BD0A57E7FF79}" destId="{1CBE6B6D-D84B-4E86-AE26-0BD544D2F9BC}" srcOrd="3" destOrd="0" presId="urn:microsoft.com/office/officeart/2005/8/layout/gear1"/>
    <dgm:cxn modelId="{6F670558-E821-4AA5-BCE6-79A3166DEAB2}" type="presOf" srcId="{9DC5BEA3-2E1C-43E2-8C73-EFAA691434DD}" destId="{5FA43022-3C1E-47D8-9AC1-E80AD8376E60}" srcOrd="0" destOrd="0" presId="urn:microsoft.com/office/officeart/2005/8/layout/gear1"/>
    <dgm:cxn modelId="{487A671A-14C0-4904-9926-516FAFEED247}" type="presOf" srcId="{DDB357AD-26D4-4EEE-A434-B5D46CA9D76E}" destId="{0AF264F0-E826-430B-88D2-0D7F0F9179D0}" srcOrd="0" destOrd="0" presId="urn:microsoft.com/office/officeart/2005/8/layout/gear1"/>
    <dgm:cxn modelId="{401C3167-6FCA-4A4B-AB31-353F8A43A12B}" type="presOf" srcId="{40DC9310-3714-4152-8D6A-5E1212CE9542}" destId="{8FEBF017-602B-4FFC-90A5-D946AB009861}" srcOrd="0" destOrd="0" presId="urn:microsoft.com/office/officeart/2005/8/layout/gear1"/>
    <dgm:cxn modelId="{AD79B334-DDE8-47F9-AD71-B46F8EC6C3F9}" type="presOf" srcId="{0D9DB6B1-1E26-4FFD-9738-947974F0EF6E}" destId="{AA5A5372-F155-4030-A0FE-F34932EDCC92}" srcOrd="0" destOrd="0" presId="urn:microsoft.com/office/officeart/2005/8/layout/gear1"/>
    <dgm:cxn modelId="{0276A078-B58F-48DC-9D20-D1B62532E27D}" type="presOf" srcId="{EB5B9B5C-4E95-46BB-8C42-83FEE4526848}" destId="{349F13F7-1CAE-461B-8101-7DEE47506297}" srcOrd="0" destOrd="0" presId="urn:microsoft.com/office/officeart/2005/8/layout/gear1"/>
    <dgm:cxn modelId="{2DFCA67E-D9EF-41BE-BA8D-35DE06CD855F}" type="presParOf" srcId="{5FA43022-3C1E-47D8-9AC1-E80AD8376E60}" destId="{AA5A5372-F155-4030-A0FE-F34932EDCC92}" srcOrd="0" destOrd="0" presId="urn:microsoft.com/office/officeart/2005/8/layout/gear1"/>
    <dgm:cxn modelId="{48842573-CC6F-456C-AD76-852CEC1B00CA}" type="presParOf" srcId="{5FA43022-3C1E-47D8-9AC1-E80AD8376E60}" destId="{F00D8149-B617-4862-9633-8CC3BAF78AFE}" srcOrd="1" destOrd="0" presId="urn:microsoft.com/office/officeart/2005/8/layout/gear1"/>
    <dgm:cxn modelId="{D6B601ED-3184-4E0E-9701-9C407D8CA44E}" type="presParOf" srcId="{5FA43022-3C1E-47D8-9AC1-E80AD8376E60}" destId="{906BD5F9-B781-43D2-B85D-B789DC46F1EB}" srcOrd="2" destOrd="0" presId="urn:microsoft.com/office/officeart/2005/8/layout/gear1"/>
    <dgm:cxn modelId="{E6ECCCF5-1DAF-4859-970D-EBAE3C7CB5E4}" type="presParOf" srcId="{5FA43022-3C1E-47D8-9AC1-E80AD8376E60}" destId="{0AF264F0-E826-430B-88D2-0D7F0F9179D0}" srcOrd="3" destOrd="0" presId="urn:microsoft.com/office/officeart/2005/8/layout/gear1"/>
    <dgm:cxn modelId="{67DDA414-714C-4AFF-BF29-5DEA65305256}" type="presParOf" srcId="{5FA43022-3C1E-47D8-9AC1-E80AD8376E60}" destId="{BC95C87C-503C-438D-8A79-820791FFB5FF}" srcOrd="4" destOrd="0" presId="urn:microsoft.com/office/officeart/2005/8/layout/gear1"/>
    <dgm:cxn modelId="{76B86635-FB2A-48CF-B7F1-5CB52BB02F5A}" type="presParOf" srcId="{5FA43022-3C1E-47D8-9AC1-E80AD8376E60}" destId="{01983A7B-8E4F-44D7-91D2-22746049735C}" srcOrd="5" destOrd="0" presId="urn:microsoft.com/office/officeart/2005/8/layout/gear1"/>
    <dgm:cxn modelId="{D8FAEEA3-0C6F-4B16-80CA-BBC502A3F685}" type="presParOf" srcId="{5FA43022-3C1E-47D8-9AC1-E80AD8376E60}" destId="{787F3BDC-7427-4726-AA11-7CF9AC90797A}" srcOrd="6" destOrd="0" presId="urn:microsoft.com/office/officeart/2005/8/layout/gear1"/>
    <dgm:cxn modelId="{72A7E37B-C68B-4947-BCA4-638404782009}" type="presParOf" srcId="{5FA43022-3C1E-47D8-9AC1-E80AD8376E60}" destId="{908CC4FF-56F7-4495-87FD-30A1A8C7618A}" srcOrd="7" destOrd="0" presId="urn:microsoft.com/office/officeart/2005/8/layout/gear1"/>
    <dgm:cxn modelId="{1BEB5B41-9AB3-4CB1-8B4D-E970B6D7C66A}" type="presParOf" srcId="{5FA43022-3C1E-47D8-9AC1-E80AD8376E60}" destId="{28AE5481-F269-404B-A3A8-835C190E596F}" srcOrd="8" destOrd="0" presId="urn:microsoft.com/office/officeart/2005/8/layout/gear1"/>
    <dgm:cxn modelId="{1865DABC-B47B-4010-8340-FCE2A7984FA5}" type="presParOf" srcId="{5FA43022-3C1E-47D8-9AC1-E80AD8376E60}" destId="{1CBE6B6D-D84B-4E86-AE26-0BD544D2F9BC}" srcOrd="9" destOrd="0" presId="urn:microsoft.com/office/officeart/2005/8/layout/gear1"/>
    <dgm:cxn modelId="{5F64DA46-CE05-4AD2-86B1-832D55EB1FD1}" type="presParOf" srcId="{5FA43022-3C1E-47D8-9AC1-E80AD8376E60}" destId="{3EBD2DB6-AAE7-4BAB-9DAD-F4A9AF6F722D}" srcOrd="10" destOrd="0" presId="urn:microsoft.com/office/officeart/2005/8/layout/gear1"/>
    <dgm:cxn modelId="{ABD6CC59-EFA3-4A6A-8D42-A8FF3ADA4721}" type="presParOf" srcId="{5FA43022-3C1E-47D8-9AC1-E80AD8376E60}" destId="{8FEBF017-602B-4FFC-90A5-D946AB009861}" srcOrd="11" destOrd="0" presId="urn:microsoft.com/office/officeart/2005/8/layout/gear1"/>
    <dgm:cxn modelId="{5864BF4D-A16A-4B72-8F7B-856B4A561AD8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1" csCatId="colorful" phldr="1"/>
      <dgm:spPr/>
    </dgm:pt>
    <dgm:pt modelId="{5C946ADE-6C17-45D3-9F76-C638A203807F}">
      <dgm:prSet/>
      <dgm:spPr/>
      <dgm:t>
        <a:bodyPr/>
        <a:lstStyle/>
        <a:p>
          <a:r>
            <a:rPr lang="ru-RU" dirty="0" smtClean="0"/>
            <a:t>Акция «Знамя Победы»</a:t>
          </a:r>
          <a:endParaRPr lang="ru-RU" dirty="0"/>
        </a:p>
      </dgm:t>
    </dgm:pt>
    <dgm:pt modelId="{65E2012B-E076-4B38-AC49-8889F7DEE9C8}" type="parTrans" cxnId="{ABB85B35-A125-40F9-A6A9-F6D48BD84EA4}">
      <dgm:prSet/>
      <dgm:spPr/>
      <dgm:t>
        <a:bodyPr/>
        <a:lstStyle/>
        <a:p>
          <a:endParaRPr lang="ru-RU"/>
        </a:p>
      </dgm:t>
    </dgm:pt>
    <dgm:pt modelId="{A894D3FC-CE8D-42BA-A8AF-DBE4FFCDBB8F}" type="sibTrans" cxnId="{ABB85B35-A125-40F9-A6A9-F6D48BD84EA4}">
      <dgm:prSet/>
      <dgm:spPr/>
      <dgm:t>
        <a:bodyPr/>
        <a:lstStyle/>
        <a:p>
          <a:endParaRPr lang="ru-RU"/>
        </a:p>
      </dgm:t>
    </dgm:pt>
    <dgm:pt modelId="{2CCB1492-F123-48B6-A40C-C5BAB2FAC3F7}">
      <dgm:prSet/>
      <dgm:spPr/>
      <dgm:t>
        <a:bodyPr/>
        <a:lstStyle/>
        <a:p>
          <a:r>
            <a:rPr lang="ru-RU" dirty="0" smtClean="0"/>
            <a:t>Акция </a:t>
          </a:r>
        </a:p>
        <a:p>
          <a:r>
            <a:rPr lang="ru-RU" dirty="0" smtClean="0"/>
            <a:t>«Георгиевская лента»</a:t>
          </a:r>
          <a:endParaRPr lang="ru-RU" dirty="0"/>
        </a:p>
      </dgm:t>
    </dgm:pt>
    <dgm:pt modelId="{FF2615BF-24B2-4F38-B85A-E3ED480403EB}" type="parTrans" cxnId="{33658CBC-A55A-4CD4-8061-780A3F0010B7}">
      <dgm:prSet/>
      <dgm:spPr/>
      <dgm:t>
        <a:bodyPr/>
        <a:lstStyle/>
        <a:p>
          <a:endParaRPr lang="ru-RU"/>
        </a:p>
      </dgm:t>
    </dgm:pt>
    <dgm:pt modelId="{32D8001C-4C21-4C08-A046-9805F126A136}" type="sibTrans" cxnId="{33658CBC-A55A-4CD4-8061-780A3F0010B7}">
      <dgm:prSet/>
      <dgm:spPr/>
      <dgm:t>
        <a:bodyPr/>
        <a:lstStyle/>
        <a:p>
          <a:endParaRPr lang="ru-RU"/>
        </a:p>
      </dgm:t>
    </dgm:pt>
    <dgm:pt modelId="{EE0A068F-EACA-4D30-89A8-5F3EC2B03B64}">
      <dgm:prSet/>
      <dgm:spPr/>
      <dgm:t>
        <a:bodyPr/>
        <a:lstStyle/>
        <a:p>
          <a:r>
            <a:rPr lang="ru-RU" dirty="0" err="1" smtClean="0"/>
            <a:t>Квест</a:t>
          </a:r>
          <a:r>
            <a:rPr lang="ru-RU" dirty="0" smtClean="0"/>
            <a:t> – игры на гражданско-патриотическую тематику</a:t>
          </a:r>
          <a:endParaRPr lang="ru-RU" dirty="0"/>
        </a:p>
      </dgm:t>
    </dgm:pt>
    <dgm:pt modelId="{7FD2BB55-1D63-4048-9E3D-C240ADDBC911}" type="parTrans" cxnId="{36FD6A94-FDE7-415A-89CD-C2842DFFE02F}">
      <dgm:prSet/>
      <dgm:spPr/>
      <dgm:t>
        <a:bodyPr/>
        <a:lstStyle/>
        <a:p>
          <a:endParaRPr lang="ru-RU"/>
        </a:p>
      </dgm:t>
    </dgm:pt>
    <dgm:pt modelId="{9E88E610-CDBA-4A95-A314-EF876FD03124}" type="sibTrans" cxnId="{36FD6A94-FDE7-415A-89CD-C2842DFFE02F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F957E96A-BC95-4E9D-BBCA-9FF6625F8AB9}" type="pres">
      <dgm:prSet presAssocID="{5C946ADE-6C17-45D3-9F76-C638A203807F}" presName="text" presStyleLbl="node1" presStyleIdx="0" presStyleCnt="3" custScaleX="233563" custLinFactNeighborX="17277" custLinFactNeighborY="-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ECF4-A78E-4462-9CF4-E2FB644EA3FE}" type="pres">
      <dgm:prSet presAssocID="{A894D3FC-CE8D-42BA-A8AF-DBE4FFCDBB8F}" presName="space" presStyleCnt="0"/>
      <dgm:spPr/>
    </dgm:pt>
    <dgm:pt modelId="{566E1C9F-B587-4DA7-811B-86E1D8A9A149}" type="pres">
      <dgm:prSet presAssocID="{2CCB1492-F123-48B6-A40C-C5BAB2FAC3F7}" presName="text" presStyleLbl="node1" presStyleIdx="1" presStyleCnt="3" custScaleX="153939" custLinFactY="-604" custLinFactNeighborX="465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EC336-72D5-4194-B11F-02D94E157E61}" type="pres">
      <dgm:prSet presAssocID="{32D8001C-4C21-4C08-A046-9805F126A136}" presName="space" presStyleCnt="0"/>
      <dgm:spPr/>
    </dgm:pt>
    <dgm:pt modelId="{C6BA53A8-E1A7-4C31-B8FE-0D6EE3F0505F}" type="pres">
      <dgm:prSet presAssocID="{EE0A068F-EACA-4D30-89A8-5F3EC2B03B64}" presName="text" presStyleLbl="node1" presStyleIdx="2" presStyleCnt="3" custScaleX="130202" custLinFactY="-6001" custLinFactNeighborX="6598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FD6A94-FDE7-415A-89CD-C2842DFFE02F}" srcId="{1E9F76FE-C8F8-4070-A418-9A23C88333F0}" destId="{EE0A068F-EACA-4D30-89A8-5F3EC2B03B64}" srcOrd="2" destOrd="0" parTransId="{7FD2BB55-1D63-4048-9E3D-C240ADDBC911}" sibTransId="{9E88E610-CDBA-4A95-A314-EF876FD03124}"/>
    <dgm:cxn modelId="{B47F3C75-AF6D-45F7-92E2-AEE9228A6DA2}" type="presOf" srcId="{1E9F76FE-C8F8-4070-A418-9A23C88333F0}" destId="{D4109B9D-356D-46ED-9BBA-9CD64C443F65}" srcOrd="0" destOrd="0" presId="urn:diagrams.loki3.com/VaryingWidthList+Icon"/>
    <dgm:cxn modelId="{BB52DBF8-6028-44E4-A331-992079DD0DBB}" type="presOf" srcId="{2CCB1492-F123-48B6-A40C-C5BAB2FAC3F7}" destId="{566E1C9F-B587-4DA7-811B-86E1D8A9A149}" srcOrd="0" destOrd="0" presId="urn:diagrams.loki3.com/VaryingWidthList+Icon"/>
    <dgm:cxn modelId="{33658CBC-A55A-4CD4-8061-780A3F0010B7}" srcId="{1E9F76FE-C8F8-4070-A418-9A23C88333F0}" destId="{2CCB1492-F123-48B6-A40C-C5BAB2FAC3F7}" srcOrd="1" destOrd="0" parTransId="{FF2615BF-24B2-4F38-B85A-E3ED480403EB}" sibTransId="{32D8001C-4C21-4C08-A046-9805F126A136}"/>
    <dgm:cxn modelId="{7AE74EC5-C930-42B0-B70A-915842C3A291}" type="presOf" srcId="{5C946ADE-6C17-45D3-9F76-C638A203807F}" destId="{F957E96A-BC95-4E9D-BBCA-9FF6625F8AB9}" srcOrd="0" destOrd="0" presId="urn:diagrams.loki3.com/VaryingWidthList+Icon"/>
    <dgm:cxn modelId="{ABB85B35-A125-40F9-A6A9-F6D48BD84EA4}" srcId="{1E9F76FE-C8F8-4070-A418-9A23C88333F0}" destId="{5C946ADE-6C17-45D3-9F76-C638A203807F}" srcOrd="0" destOrd="0" parTransId="{65E2012B-E076-4B38-AC49-8889F7DEE9C8}" sibTransId="{A894D3FC-CE8D-42BA-A8AF-DBE4FFCDBB8F}"/>
    <dgm:cxn modelId="{F18C5A9D-5DB1-4756-9759-7CBF5F9BA9D4}" type="presOf" srcId="{EE0A068F-EACA-4D30-89A8-5F3EC2B03B64}" destId="{C6BA53A8-E1A7-4C31-B8FE-0D6EE3F0505F}" srcOrd="0" destOrd="0" presId="urn:diagrams.loki3.com/VaryingWidthList+Icon"/>
    <dgm:cxn modelId="{A1418F91-69A2-4A1A-A286-5552C2623E73}" type="presParOf" srcId="{D4109B9D-356D-46ED-9BBA-9CD64C443F65}" destId="{F957E96A-BC95-4E9D-BBCA-9FF6625F8AB9}" srcOrd="0" destOrd="0" presId="urn:diagrams.loki3.com/VaryingWidthList+Icon"/>
    <dgm:cxn modelId="{3142EBE6-2373-4385-B688-A48D475B8E3C}" type="presParOf" srcId="{D4109B9D-356D-46ED-9BBA-9CD64C443F65}" destId="{338DECF4-A78E-4462-9CF4-E2FB644EA3FE}" srcOrd="1" destOrd="0" presId="urn:diagrams.loki3.com/VaryingWidthList+Icon"/>
    <dgm:cxn modelId="{9FFA0F91-3E21-46B0-8284-449088F54BBB}" type="presParOf" srcId="{D4109B9D-356D-46ED-9BBA-9CD64C443F65}" destId="{566E1C9F-B587-4DA7-811B-86E1D8A9A149}" srcOrd="2" destOrd="0" presId="urn:diagrams.loki3.com/VaryingWidthList+Icon"/>
    <dgm:cxn modelId="{D9F0DA71-394B-4E6B-AEF9-3C9F080184D2}" type="presParOf" srcId="{D4109B9D-356D-46ED-9BBA-9CD64C443F65}" destId="{E03EC336-72D5-4194-B11F-02D94E157E61}" srcOrd="3" destOrd="0" presId="urn:diagrams.loki3.com/VaryingWidthList+Icon"/>
    <dgm:cxn modelId="{45D63839-ABAC-4BFC-8290-9B0BCA3D92D8}" type="presParOf" srcId="{D4109B9D-356D-46ED-9BBA-9CD64C443F65}" destId="{C6BA53A8-E1A7-4C31-B8FE-0D6EE3F0505F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3 891 человека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33 мероприятия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61914" custLinFactNeighborY="35048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A4FCE941-CDC0-45DC-89E8-E464C610AC2C}" type="presOf" srcId="{CA2B5A51-17E5-433B-A554-867BD4CA556D}" destId="{3EBD2DB6-AAE7-4BAB-9DAD-F4A9AF6F722D}" srcOrd="0" destOrd="0" presId="urn:microsoft.com/office/officeart/2005/8/layout/gear1"/>
    <dgm:cxn modelId="{6B72FC4B-D455-43C7-9A61-4C9A184D2FC2}" type="presOf" srcId="{DDB357AD-26D4-4EEE-A434-B5D46CA9D76E}" destId="{BC95C87C-503C-438D-8A79-820791FFB5FF}" srcOrd="1" destOrd="0" presId="urn:microsoft.com/office/officeart/2005/8/layout/gear1"/>
    <dgm:cxn modelId="{B022FF44-0D02-4ABD-AC43-9ECD3263E925}" type="presOf" srcId="{0D9DB6B1-1E26-4FFD-9738-947974F0EF6E}" destId="{906BD5F9-B781-43D2-B85D-B789DC46F1EB}" srcOrd="2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E9E31030-7ECA-4215-8248-F72E5CFEF610}" type="presOf" srcId="{40DC9310-3714-4152-8D6A-5E1212CE9542}" destId="{8FEBF017-602B-4FFC-90A5-D946AB009861}" srcOrd="0" destOrd="0" presId="urn:microsoft.com/office/officeart/2005/8/layout/gear1"/>
    <dgm:cxn modelId="{A968CB12-F4E0-437F-B351-A7FBB3F96235}" type="presOf" srcId="{429177A5-EC6C-4263-8F90-BD0A57E7FF79}" destId="{28AE5481-F269-404B-A3A8-835C190E596F}" srcOrd="2" destOrd="0" presId="urn:microsoft.com/office/officeart/2005/8/layout/gear1"/>
    <dgm:cxn modelId="{7E08A615-7731-4FE7-9DF1-DB1CE9AD7FDC}" type="presOf" srcId="{0D9DB6B1-1E26-4FFD-9738-947974F0EF6E}" destId="{AA5A5372-F155-4030-A0FE-F34932EDCC92}" srcOrd="0" destOrd="0" presId="urn:microsoft.com/office/officeart/2005/8/layout/gear1"/>
    <dgm:cxn modelId="{2F0A4B0F-EF94-45DA-8E5C-82C2A5E8DFD8}" type="presOf" srcId="{9DC5BEA3-2E1C-43E2-8C73-EFAA691434DD}" destId="{5FA43022-3C1E-47D8-9AC1-E80AD8376E60}" srcOrd="0" destOrd="0" presId="urn:microsoft.com/office/officeart/2005/8/layout/gear1"/>
    <dgm:cxn modelId="{5E5E71CC-C08D-4E57-A088-2B09AAD6AD4B}" type="presOf" srcId="{DDB357AD-26D4-4EEE-A434-B5D46CA9D76E}" destId="{01983A7B-8E4F-44D7-91D2-22746049735C}" srcOrd="2" destOrd="0" presId="urn:microsoft.com/office/officeart/2005/8/layout/gear1"/>
    <dgm:cxn modelId="{D0ABD154-9823-47F2-9346-F9A165CBB314}" type="presOf" srcId="{EB5B9B5C-4E95-46BB-8C42-83FEE4526848}" destId="{349F13F7-1CAE-461B-8101-7DEE47506297}" srcOrd="0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CFE3FF44-18D3-4585-AEFF-9CA738BA0675}" type="presOf" srcId="{429177A5-EC6C-4263-8F90-BD0A57E7FF79}" destId="{1CBE6B6D-D84B-4E86-AE26-0BD544D2F9BC}" srcOrd="3" destOrd="0" presId="urn:microsoft.com/office/officeart/2005/8/layout/gear1"/>
    <dgm:cxn modelId="{C15C1333-4F6B-4B74-B331-834AD799761B}" type="presOf" srcId="{0D9DB6B1-1E26-4FFD-9738-947974F0EF6E}" destId="{F00D8149-B617-4862-9633-8CC3BAF78AFE}" srcOrd="1" destOrd="0" presId="urn:microsoft.com/office/officeart/2005/8/layout/gear1"/>
    <dgm:cxn modelId="{1165ACB4-253E-43F6-B6AC-BC9F1C9AFE51}" type="presOf" srcId="{429177A5-EC6C-4263-8F90-BD0A57E7FF79}" destId="{908CC4FF-56F7-4495-87FD-30A1A8C7618A}" srcOrd="1" destOrd="0" presId="urn:microsoft.com/office/officeart/2005/8/layout/gear1"/>
    <dgm:cxn modelId="{81E7F41E-9A80-45DB-B799-15E87188FBA1}" type="presOf" srcId="{DDB357AD-26D4-4EEE-A434-B5D46CA9D76E}" destId="{0AF264F0-E826-430B-88D2-0D7F0F9179D0}" srcOrd="0" destOrd="0" presId="urn:microsoft.com/office/officeart/2005/8/layout/gear1"/>
    <dgm:cxn modelId="{A38B2CCE-7C17-427B-B54E-9305756F6A08}" type="presOf" srcId="{429177A5-EC6C-4263-8F90-BD0A57E7FF79}" destId="{787F3BDC-7427-4726-AA11-7CF9AC90797A}" srcOrd="0" destOrd="0" presId="urn:microsoft.com/office/officeart/2005/8/layout/gear1"/>
    <dgm:cxn modelId="{0F3B90DA-173F-4FB2-AEF7-BFBB0445FE5E}" type="presParOf" srcId="{5FA43022-3C1E-47D8-9AC1-E80AD8376E60}" destId="{AA5A5372-F155-4030-A0FE-F34932EDCC92}" srcOrd="0" destOrd="0" presId="urn:microsoft.com/office/officeart/2005/8/layout/gear1"/>
    <dgm:cxn modelId="{AC27CD6C-9EA5-42BF-911F-2A3AEA1797A3}" type="presParOf" srcId="{5FA43022-3C1E-47D8-9AC1-E80AD8376E60}" destId="{F00D8149-B617-4862-9633-8CC3BAF78AFE}" srcOrd="1" destOrd="0" presId="urn:microsoft.com/office/officeart/2005/8/layout/gear1"/>
    <dgm:cxn modelId="{97EF2645-4BB0-4EA2-9C47-5CB3E8DC536E}" type="presParOf" srcId="{5FA43022-3C1E-47D8-9AC1-E80AD8376E60}" destId="{906BD5F9-B781-43D2-B85D-B789DC46F1EB}" srcOrd="2" destOrd="0" presId="urn:microsoft.com/office/officeart/2005/8/layout/gear1"/>
    <dgm:cxn modelId="{E4A1DA01-E1E8-4E76-A253-D2610E6F68FA}" type="presParOf" srcId="{5FA43022-3C1E-47D8-9AC1-E80AD8376E60}" destId="{0AF264F0-E826-430B-88D2-0D7F0F9179D0}" srcOrd="3" destOrd="0" presId="urn:microsoft.com/office/officeart/2005/8/layout/gear1"/>
    <dgm:cxn modelId="{549C98D4-AD5F-4594-8943-529E7D898FF1}" type="presParOf" srcId="{5FA43022-3C1E-47D8-9AC1-E80AD8376E60}" destId="{BC95C87C-503C-438D-8A79-820791FFB5FF}" srcOrd="4" destOrd="0" presId="urn:microsoft.com/office/officeart/2005/8/layout/gear1"/>
    <dgm:cxn modelId="{0706427F-5D98-4982-878F-381D9EC9731A}" type="presParOf" srcId="{5FA43022-3C1E-47D8-9AC1-E80AD8376E60}" destId="{01983A7B-8E4F-44D7-91D2-22746049735C}" srcOrd="5" destOrd="0" presId="urn:microsoft.com/office/officeart/2005/8/layout/gear1"/>
    <dgm:cxn modelId="{53493367-67EF-49E0-8E7B-A5791DFC37A4}" type="presParOf" srcId="{5FA43022-3C1E-47D8-9AC1-E80AD8376E60}" destId="{787F3BDC-7427-4726-AA11-7CF9AC90797A}" srcOrd="6" destOrd="0" presId="urn:microsoft.com/office/officeart/2005/8/layout/gear1"/>
    <dgm:cxn modelId="{5DEC8C79-0C03-43D1-A4DE-46E65BA41EF4}" type="presParOf" srcId="{5FA43022-3C1E-47D8-9AC1-E80AD8376E60}" destId="{908CC4FF-56F7-4495-87FD-30A1A8C7618A}" srcOrd="7" destOrd="0" presId="urn:microsoft.com/office/officeart/2005/8/layout/gear1"/>
    <dgm:cxn modelId="{3B9FD20D-2C01-48AB-A5DC-B6878CE2C2BE}" type="presParOf" srcId="{5FA43022-3C1E-47D8-9AC1-E80AD8376E60}" destId="{28AE5481-F269-404B-A3A8-835C190E596F}" srcOrd="8" destOrd="0" presId="urn:microsoft.com/office/officeart/2005/8/layout/gear1"/>
    <dgm:cxn modelId="{4F8DE429-1773-49B7-BE08-5C79724CBD36}" type="presParOf" srcId="{5FA43022-3C1E-47D8-9AC1-E80AD8376E60}" destId="{1CBE6B6D-D84B-4E86-AE26-0BD544D2F9BC}" srcOrd="9" destOrd="0" presId="urn:microsoft.com/office/officeart/2005/8/layout/gear1"/>
    <dgm:cxn modelId="{9B9B6692-EC88-477B-B844-0F637138B0D3}" type="presParOf" srcId="{5FA43022-3C1E-47D8-9AC1-E80AD8376E60}" destId="{3EBD2DB6-AAE7-4BAB-9DAD-F4A9AF6F722D}" srcOrd="10" destOrd="0" presId="urn:microsoft.com/office/officeart/2005/8/layout/gear1"/>
    <dgm:cxn modelId="{0215DE04-5205-48E8-8965-60502ECFC372}" type="presParOf" srcId="{5FA43022-3C1E-47D8-9AC1-E80AD8376E60}" destId="{8FEBF017-602B-4FFC-90A5-D946AB009861}" srcOrd="11" destOrd="0" presId="urn:microsoft.com/office/officeart/2005/8/layout/gear1"/>
    <dgm:cxn modelId="{3D07A274-22A8-4E81-AA38-2DC252B4DBF6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1" csCatId="colorful" phldr="1"/>
      <dgm:spPr/>
    </dgm:pt>
    <dgm:pt modelId="{5C946ADE-6C17-45D3-9F76-C638A203807F}">
      <dgm:prSet/>
      <dgm:spPr/>
      <dgm:t>
        <a:bodyPr/>
        <a:lstStyle/>
        <a:p>
          <a:r>
            <a:rPr lang="ru-RU" b="1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Марафон </a:t>
          </a:r>
        </a:p>
        <a:p>
          <a:r>
            <a:rPr lang="ru-RU" b="1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«Здоровье. Молодость. Успех!»</a:t>
          </a:r>
          <a:endParaRPr lang="ru-RU" dirty="0">
            <a:solidFill>
              <a:schemeClr val="bg1"/>
            </a:solidFill>
          </a:endParaRPr>
        </a:p>
      </dgm:t>
    </dgm:pt>
    <dgm:pt modelId="{65E2012B-E076-4B38-AC49-8889F7DEE9C8}" type="parTrans" cxnId="{ABB85B35-A125-40F9-A6A9-F6D48BD84EA4}">
      <dgm:prSet/>
      <dgm:spPr/>
      <dgm:t>
        <a:bodyPr/>
        <a:lstStyle/>
        <a:p>
          <a:endParaRPr lang="ru-RU"/>
        </a:p>
      </dgm:t>
    </dgm:pt>
    <dgm:pt modelId="{A894D3FC-CE8D-42BA-A8AF-DBE4FFCDBB8F}" type="sibTrans" cxnId="{ABB85B35-A125-40F9-A6A9-F6D48BD84EA4}">
      <dgm:prSet/>
      <dgm:spPr/>
      <dgm:t>
        <a:bodyPr/>
        <a:lstStyle/>
        <a:p>
          <a:endParaRPr lang="ru-RU"/>
        </a:p>
      </dgm:t>
    </dgm:pt>
    <dgm:pt modelId="{2CCB1492-F123-48B6-A40C-C5BAB2FAC3F7}">
      <dgm:prSet/>
      <dgm:spPr/>
      <dgm:t>
        <a:bodyPr/>
        <a:lstStyle/>
        <a:p>
          <a:r>
            <a:rPr lang="ru-RU" b="1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Профилактическое мероприятие «Шаг вперёд»</a:t>
          </a:r>
          <a:endParaRPr lang="ru-RU" dirty="0">
            <a:solidFill>
              <a:schemeClr val="bg1"/>
            </a:solidFill>
          </a:endParaRPr>
        </a:p>
      </dgm:t>
    </dgm:pt>
    <dgm:pt modelId="{FF2615BF-24B2-4F38-B85A-E3ED480403EB}" type="parTrans" cxnId="{33658CBC-A55A-4CD4-8061-780A3F0010B7}">
      <dgm:prSet/>
      <dgm:spPr/>
      <dgm:t>
        <a:bodyPr/>
        <a:lstStyle/>
        <a:p>
          <a:endParaRPr lang="ru-RU"/>
        </a:p>
      </dgm:t>
    </dgm:pt>
    <dgm:pt modelId="{32D8001C-4C21-4C08-A046-9805F126A136}" type="sibTrans" cxnId="{33658CBC-A55A-4CD4-8061-780A3F0010B7}">
      <dgm:prSet/>
      <dgm:spPr/>
      <dgm:t>
        <a:bodyPr/>
        <a:lstStyle/>
        <a:p>
          <a:endParaRPr lang="ru-RU"/>
        </a:p>
      </dgm:t>
    </dgm:pt>
    <dgm:pt modelId="{EE0A068F-EACA-4D30-89A8-5F3EC2B03B64}">
      <dgm:prSet/>
      <dgm:spPr/>
      <dgm:t>
        <a:bodyPr/>
        <a:lstStyle/>
        <a:p>
          <a:r>
            <a:rPr lang="ru-RU" dirty="0" smtClean="0"/>
            <a:t>Мероприятие «Спорт – тур»</a:t>
          </a:r>
          <a:endParaRPr lang="ru-RU" dirty="0"/>
        </a:p>
      </dgm:t>
    </dgm:pt>
    <dgm:pt modelId="{7FD2BB55-1D63-4048-9E3D-C240ADDBC911}" type="parTrans" cxnId="{36FD6A94-FDE7-415A-89CD-C2842DFFE02F}">
      <dgm:prSet/>
      <dgm:spPr/>
      <dgm:t>
        <a:bodyPr/>
        <a:lstStyle/>
        <a:p>
          <a:endParaRPr lang="ru-RU"/>
        </a:p>
      </dgm:t>
    </dgm:pt>
    <dgm:pt modelId="{9E88E610-CDBA-4A95-A314-EF876FD03124}" type="sibTrans" cxnId="{36FD6A94-FDE7-415A-89CD-C2842DFFE02F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F957E96A-BC95-4E9D-BBCA-9FF6625F8AB9}" type="pres">
      <dgm:prSet presAssocID="{5C946ADE-6C17-45D3-9F76-C638A203807F}" presName="text" presStyleLbl="node1" presStyleIdx="0" presStyleCnt="3" custScaleX="233563" custLinFactNeighborX="17277" custLinFactNeighborY="-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ECF4-A78E-4462-9CF4-E2FB644EA3FE}" type="pres">
      <dgm:prSet presAssocID="{A894D3FC-CE8D-42BA-A8AF-DBE4FFCDBB8F}" presName="space" presStyleCnt="0"/>
      <dgm:spPr/>
    </dgm:pt>
    <dgm:pt modelId="{566E1C9F-B587-4DA7-811B-86E1D8A9A149}" type="pres">
      <dgm:prSet presAssocID="{2CCB1492-F123-48B6-A40C-C5BAB2FAC3F7}" presName="text" presStyleLbl="node1" presStyleIdx="1" presStyleCnt="3" custScaleX="153939" custLinFactY="-604" custLinFactNeighborX="465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EC336-72D5-4194-B11F-02D94E157E61}" type="pres">
      <dgm:prSet presAssocID="{32D8001C-4C21-4C08-A046-9805F126A136}" presName="space" presStyleCnt="0"/>
      <dgm:spPr/>
    </dgm:pt>
    <dgm:pt modelId="{C6BA53A8-E1A7-4C31-B8FE-0D6EE3F0505F}" type="pres">
      <dgm:prSet presAssocID="{EE0A068F-EACA-4D30-89A8-5F3EC2B03B64}" presName="text" presStyleLbl="node1" presStyleIdx="2" presStyleCnt="3" custScaleX="237661" custLinFactY="-6001" custLinFactNeighborX="6598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FD6A94-FDE7-415A-89CD-C2842DFFE02F}" srcId="{1E9F76FE-C8F8-4070-A418-9A23C88333F0}" destId="{EE0A068F-EACA-4D30-89A8-5F3EC2B03B64}" srcOrd="2" destOrd="0" parTransId="{7FD2BB55-1D63-4048-9E3D-C240ADDBC911}" sibTransId="{9E88E610-CDBA-4A95-A314-EF876FD03124}"/>
    <dgm:cxn modelId="{2EDBF026-8A31-496F-B898-368A200B48B2}" type="presOf" srcId="{1E9F76FE-C8F8-4070-A418-9A23C88333F0}" destId="{D4109B9D-356D-46ED-9BBA-9CD64C443F65}" srcOrd="0" destOrd="0" presId="urn:diagrams.loki3.com/VaryingWidthList+Icon"/>
    <dgm:cxn modelId="{33658CBC-A55A-4CD4-8061-780A3F0010B7}" srcId="{1E9F76FE-C8F8-4070-A418-9A23C88333F0}" destId="{2CCB1492-F123-48B6-A40C-C5BAB2FAC3F7}" srcOrd="1" destOrd="0" parTransId="{FF2615BF-24B2-4F38-B85A-E3ED480403EB}" sibTransId="{32D8001C-4C21-4C08-A046-9805F126A136}"/>
    <dgm:cxn modelId="{ABB85B35-A125-40F9-A6A9-F6D48BD84EA4}" srcId="{1E9F76FE-C8F8-4070-A418-9A23C88333F0}" destId="{5C946ADE-6C17-45D3-9F76-C638A203807F}" srcOrd="0" destOrd="0" parTransId="{65E2012B-E076-4B38-AC49-8889F7DEE9C8}" sibTransId="{A894D3FC-CE8D-42BA-A8AF-DBE4FFCDBB8F}"/>
    <dgm:cxn modelId="{0689280F-BBE8-4FE0-8280-D78F154B405C}" type="presOf" srcId="{2CCB1492-F123-48B6-A40C-C5BAB2FAC3F7}" destId="{566E1C9F-B587-4DA7-811B-86E1D8A9A149}" srcOrd="0" destOrd="0" presId="urn:diagrams.loki3.com/VaryingWidthList+Icon"/>
    <dgm:cxn modelId="{5F0A7247-C247-4123-8DD3-E4BEAF49F38C}" type="presOf" srcId="{EE0A068F-EACA-4D30-89A8-5F3EC2B03B64}" destId="{C6BA53A8-E1A7-4C31-B8FE-0D6EE3F0505F}" srcOrd="0" destOrd="0" presId="urn:diagrams.loki3.com/VaryingWidthList+Icon"/>
    <dgm:cxn modelId="{89F162A3-C371-4D4D-94BD-A8EB00E81096}" type="presOf" srcId="{5C946ADE-6C17-45D3-9F76-C638A203807F}" destId="{F957E96A-BC95-4E9D-BBCA-9FF6625F8AB9}" srcOrd="0" destOrd="0" presId="urn:diagrams.loki3.com/VaryingWidthList+Icon"/>
    <dgm:cxn modelId="{C76FE91B-87E5-4E2F-9177-EE4184862676}" type="presParOf" srcId="{D4109B9D-356D-46ED-9BBA-9CD64C443F65}" destId="{F957E96A-BC95-4E9D-BBCA-9FF6625F8AB9}" srcOrd="0" destOrd="0" presId="urn:diagrams.loki3.com/VaryingWidthList+Icon"/>
    <dgm:cxn modelId="{74D744F6-33BA-449C-955C-E19C15164FF2}" type="presParOf" srcId="{D4109B9D-356D-46ED-9BBA-9CD64C443F65}" destId="{338DECF4-A78E-4462-9CF4-E2FB644EA3FE}" srcOrd="1" destOrd="0" presId="urn:diagrams.loki3.com/VaryingWidthList+Icon"/>
    <dgm:cxn modelId="{7DE0BADE-EEFD-4D49-9B72-1BC7E2C760B7}" type="presParOf" srcId="{D4109B9D-356D-46ED-9BBA-9CD64C443F65}" destId="{566E1C9F-B587-4DA7-811B-86E1D8A9A149}" srcOrd="2" destOrd="0" presId="urn:diagrams.loki3.com/VaryingWidthList+Icon"/>
    <dgm:cxn modelId="{BA9D6F90-B370-4642-939F-8BC09976CDAF}" type="presParOf" srcId="{D4109B9D-356D-46ED-9BBA-9CD64C443F65}" destId="{E03EC336-72D5-4194-B11F-02D94E157E61}" srcOrd="3" destOrd="0" presId="urn:diagrams.loki3.com/VaryingWidthList+Icon"/>
    <dgm:cxn modelId="{4E5992AB-1521-4FCD-9E86-E2BBBA702D81}" type="presParOf" srcId="{D4109B9D-356D-46ED-9BBA-9CD64C443F65}" destId="{C6BA53A8-E1A7-4C31-B8FE-0D6EE3F0505F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157 человек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5 крупных мероприятий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61914" custLinFactNeighborY="35048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C619385C-2684-47A0-9936-0C231116F6B5}" type="presOf" srcId="{EB5B9B5C-4E95-46BB-8C42-83FEE4526848}" destId="{349F13F7-1CAE-461B-8101-7DEE47506297}" srcOrd="0" destOrd="0" presId="urn:microsoft.com/office/officeart/2005/8/layout/gear1"/>
    <dgm:cxn modelId="{EF23A09F-3344-4811-B488-E0F1E677606E}" type="presOf" srcId="{DDB357AD-26D4-4EEE-A434-B5D46CA9D76E}" destId="{0AF264F0-E826-430B-88D2-0D7F0F9179D0}" srcOrd="0" destOrd="0" presId="urn:microsoft.com/office/officeart/2005/8/layout/gear1"/>
    <dgm:cxn modelId="{4F9A1BA0-EF2B-4503-B20E-2AFABE2FE479}" type="presOf" srcId="{0D9DB6B1-1E26-4FFD-9738-947974F0EF6E}" destId="{AA5A5372-F155-4030-A0FE-F34932EDCC92}" srcOrd="0" destOrd="0" presId="urn:microsoft.com/office/officeart/2005/8/layout/gear1"/>
    <dgm:cxn modelId="{C4AB47D8-1391-4C21-B681-4D85A298B722}" type="presOf" srcId="{429177A5-EC6C-4263-8F90-BD0A57E7FF79}" destId="{908CC4FF-56F7-4495-87FD-30A1A8C7618A}" srcOrd="1" destOrd="0" presId="urn:microsoft.com/office/officeart/2005/8/layout/gear1"/>
    <dgm:cxn modelId="{E024DA9E-F160-496E-A15F-239D1267D666}" type="presOf" srcId="{429177A5-EC6C-4263-8F90-BD0A57E7FF79}" destId="{28AE5481-F269-404B-A3A8-835C190E596F}" srcOrd="2" destOrd="0" presId="urn:microsoft.com/office/officeart/2005/8/layout/gear1"/>
    <dgm:cxn modelId="{C32A39E2-5C91-4ACC-AA54-D6837FC64883}" type="presOf" srcId="{CA2B5A51-17E5-433B-A554-867BD4CA556D}" destId="{3EBD2DB6-AAE7-4BAB-9DAD-F4A9AF6F722D}" srcOrd="0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418E3AA7-8198-4E1A-9013-3E92189F4302}" type="presOf" srcId="{DDB357AD-26D4-4EEE-A434-B5D46CA9D76E}" destId="{01983A7B-8E4F-44D7-91D2-22746049735C}" srcOrd="2" destOrd="0" presId="urn:microsoft.com/office/officeart/2005/8/layout/gear1"/>
    <dgm:cxn modelId="{6CF8C211-09B5-4AA7-AA6D-8A698E8C05FC}" type="presOf" srcId="{DDB357AD-26D4-4EEE-A434-B5D46CA9D76E}" destId="{BC95C87C-503C-438D-8A79-820791FFB5FF}" srcOrd="1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50ECA62E-61F1-4AE3-88B7-B4EE8BEF5215}" type="presOf" srcId="{40DC9310-3714-4152-8D6A-5E1212CE9542}" destId="{8FEBF017-602B-4FFC-90A5-D946AB009861}" srcOrd="0" destOrd="0" presId="urn:microsoft.com/office/officeart/2005/8/layout/gear1"/>
    <dgm:cxn modelId="{2659A123-2045-47F9-BE34-ECBEBC46A533}" type="presOf" srcId="{429177A5-EC6C-4263-8F90-BD0A57E7FF79}" destId="{1CBE6B6D-D84B-4E86-AE26-0BD544D2F9BC}" srcOrd="3" destOrd="0" presId="urn:microsoft.com/office/officeart/2005/8/layout/gear1"/>
    <dgm:cxn modelId="{38FB964C-3E8D-43BC-9514-DF99D33EDA5E}" type="presOf" srcId="{0D9DB6B1-1E26-4FFD-9738-947974F0EF6E}" destId="{F00D8149-B617-4862-9633-8CC3BAF78AFE}" srcOrd="1" destOrd="0" presId="urn:microsoft.com/office/officeart/2005/8/layout/gear1"/>
    <dgm:cxn modelId="{42C91086-C078-49ED-91A4-31F73D569067}" type="presOf" srcId="{9DC5BEA3-2E1C-43E2-8C73-EFAA691434DD}" destId="{5FA43022-3C1E-47D8-9AC1-E80AD8376E60}" srcOrd="0" destOrd="0" presId="urn:microsoft.com/office/officeart/2005/8/layout/gear1"/>
    <dgm:cxn modelId="{C89E1FF8-B92F-47E3-A6E7-192725754775}" type="presOf" srcId="{0D9DB6B1-1E26-4FFD-9738-947974F0EF6E}" destId="{906BD5F9-B781-43D2-B85D-B789DC46F1EB}" srcOrd="2" destOrd="0" presId="urn:microsoft.com/office/officeart/2005/8/layout/gear1"/>
    <dgm:cxn modelId="{5900B377-84EF-4ADA-9696-39D95566DD41}" type="presOf" srcId="{429177A5-EC6C-4263-8F90-BD0A57E7FF79}" destId="{787F3BDC-7427-4726-AA11-7CF9AC90797A}" srcOrd="0" destOrd="0" presId="urn:microsoft.com/office/officeart/2005/8/layout/gear1"/>
    <dgm:cxn modelId="{2C5E7C4C-8A27-454F-8787-E9B47A6FDF23}" type="presParOf" srcId="{5FA43022-3C1E-47D8-9AC1-E80AD8376E60}" destId="{AA5A5372-F155-4030-A0FE-F34932EDCC92}" srcOrd="0" destOrd="0" presId="urn:microsoft.com/office/officeart/2005/8/layout/gear1"/>
    <dgm:cxn modelId="{13BBF9B9-3D14-42AB-A158-01BEE80763D1}" type="presParOf" srcId="{5FA43022-3C1E-47D8-9AC1-E80AD8376E60}" destId="{F00D8149-B617-4862-9633-8CC3BAF78AFE}" srcOrd="1" destOrd="0" presId="urn:microsoft.com/office/officeart/2005/8/layout/gear1"/>
    <dgm:cxn modelId="{3626B67E-CAC8-445F-806C-1AE34B68804B}" type="presParOf" srcId="{5FA43022-3C1E-47D8-9AC1-E80AD8376E60}" destId="{906BD5F9-B781-43D2-B85D-B789DC46F1EB}" srcOrd="2" destOrd="0" presId="urn:microsoft.com/office/officeart/2005/8/layout/gear1"/>
    <dgm:cxn modelId="{9F81D110-FB92-4C9B-9D65-C3F9FB819FB9}" type="presParOf" srcId="{5FA43022-3C1E-47D8-9AC1-E80AD8376E60}" destId="{0AF264F0-E826-430B-88D2-0D7F0F9179D0}" srcOrd="3" destOrd="0" presId="urn:microsoft.com/office/officeart/2005/8/layout/gear1"/>
    <dgm:cxn modelId="{FA8A2A87-04C6-428D-A2AD-113DA9691093}" type="presParOf" srcId="{5FA43022-3C1E-47D8-9AC1-E80AD8376E60}" destId="{BC95C87C-503C-438D-8A79-820791FFB5FF}" srcOrd="4" destOrd="0" presId="urn:microsoft.com/office/officeart/2005/8/layout/gear1"/>
    <dgm:cxn modelId="{60C98B32-EF5C-4A4C-A30B-28ABC79109A1}" type="presParOf" srcId="{5FA43022-3C1E-47D8-9AC1-E80AD8376E60}" destId="{01983A7B-8E4F-44D7-91D2-22746049735C}" srcOrd="5" destOrd="0" presId="urn:microsoft.com/office/officeart/2005/8/layout/gear1"/>
    <dgm:cxn modelId="{99F9766B-EE99-482A-B354-C7DBC3B58B5F}" type="presParOf" srcId="{5FA43022-3C1E-47D8-9AC1-E80AD8376E60}" destId="{787F3BDC-7427-4726-AA11-7CF9AC90797A}" srcOrd="6" destOrd="0" presId="urn:microsoft.com/office/officeart/2005/8/layout/gear1"/>
    <dgm:cxn modelId="{43EA3E51-00AD-4D5C-AC3D-6CAC37CF4F13}" type="presParOf" srcId="{5FA43022-3C1E-47D8-9AC1-E80AD8376E60}" destId="{908CC4FF-56F7-4495-87FD-30A1A8C7618A}" srcOrd="7" destOrd="0" presId="urn:microsoft.com/office/officeart/2005/8/layout/gear1"/>
    <dgm:cxn modelId="{D5D80AA6-387F-42A2-ADFE-36EF4AF7B98C}" type="presParOf" srcId="{5FA43022-3C1E-47D8-9AC1-E80AD8376E60}" destId="{28AE5481-F269-404B-A3A8-835C190E596F}" srcOrd="8" destOrd="0" presId="urn:microsoft.com/office/officeart/2005/8/layout/gear1"/>
    <dgm:cxn modelId="{D6AEA210-9109-46B9-A5D0-3C8B74813FA2}" type="presParOf" srcId="{5FA43022-3C1E-47D8-9AC1-E80AD8376E60}" destId="{1CBE6B6D-D84B-4E86-AE26-0BD544D2F9BC}" srcOrd="9" destOrd="0" presId="urn:microsoft.com/office/officeart/2005/8/layout/gear1"/>
    <dgm:cxn modelId="{4D255F25-C9EE-46C4-8B9D-781285BB6412}" type="presParOf" srcId="{5FA43022-3C1E-47D8-9AC1-E80AD8376E60}" destId="{3EBD2DB6-AAE7-4BAB-9DAD-F4A9AF6F722D}" srcOrd="10" destOrd="0" presId="urn:microsoft.com/office/officeart/2005/8/layout/gear1"/>
    <dgm:cxn modelId="{08DA92A7-066F-4DC9-AB9B-5C114C2447BB}" type="presParOf" srcId="{5FA43022-3C1E-47D8-9AC1-E80AD8376E60}" destId="{8FEBF017-602B-4FFC-90A5-D946AB009861}" srcOrd="11" destOrd="0" presId="urn:microsoft.com/office/officeart/2005/8/layout/gear1"/>
    <dgm:cxn modelId="{548791EE-90E7-4585-B182-0ADCAA85C2D5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1" csCatId="colorful" phldr="1"/>
      <dgm:spPr/>
    </dgm:pt>
    <dgm:pt modelId="{5C946ADE-6C17-45D3-9F76-C638A203807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Всероссийской добровольческой акции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«Мы вместе» на территории республики Крым</a:t>
          </a:r>
          <a:endParaRPr lang="ru-RU" sz="1400" dirty="0">
            <a:solidFill>
              <a:schemeClr val="bg1"/>
            </a:solidFill>
          </a:endParaRPr>
        </a:p>
      </dgm:t>
    </dgm:pt>
    <dgm:pt modelId="{65E2012B-E076-4B38-AC49-8889F7DEE9C8}" type="parTrans" cxnId="{ABB85B35-A125-40F9-A6A9-F6D48BD84EA4}">
      <dgm:prSet/>
      <dgm:spPr/>
      <dgm:t>
        <a:bodyPr/>
        <a:lstStyle/>
        <a:p>
          <a:endParaRPr lang="ru-RU"/>
        </a:p>
      </dgm:t>
    </dgm:pt>
    <dgm:pt modelId="{A894D3FC-CE8D-42BA-A8AF-DBE4FFCDBB8F}" type="sibTrans" cxnId="{ABB85B35-A125-40F9-A6A9-F6D48BD84EA4}">
      <dgm:prSet/>
      <dgm:spPr/>
      <dgm:t>
        <a:bodyPr/>
        <a:lstStyle/>
        <a:p>
          <a:endParaRPr lang="ru-RU"/>
        </a:p>
      </dgm:t>
    </dgm:pt>
    <dgm:pt modelId="{2CCB1492-F123-48B6-A40C-C5BAB2FAC3F7}">
      <dgm:prSet custT="1"/>
      <dgm:spPr/>
      <dgm:t>
        <a:bodyPr/>
        <a:lstStyle/>
        <a:p>
          <a:r>
            <a:rPr lang="ru-RU" sz="1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Международная молодёжная </a:t>
          </a:r>
        </a:p>
        <a:p>
          <a:r>
            <a:rPr lang="ru-RU" sz="1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социальная практика </a:t>
          </a:r>
        </a:p>
        <a:p>
          <a:r>
            <a:rPr lang="ru-RU" sz="1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«Мост дружбы» </a:t>
          </a:r>
          <a:endParaRPr lang="ru-RU" sz="1400" dirty="0">
            <a:solidFill>
              <a:schemeClr val="bg1"/>
            </a:solidFill>
          </a:endParaRPr>
        </a:p>
      </dgm:t>
    </dgm:pt>
    <dgm:pt modelId="{FF2615BF-24B2-4F38-B85A-E3ED480403EB}" type="parTrans" cxnId="{33658CBC-A55A-4CD4-8061-780A3F0010B7}">
      <dgm:prSet/>
      <dgm:spPr/>
      <dgm:t>
        <a:bodyPr/>
        <a:lstStyle/>
        <a:p>
          <a:endParaRPr lang="ru-RU"/>
        </a:p>
      </dgm:t>
    </dgm:pt>
    <dgm:pt modelId="{32D8001C-4C21-4C08-A046-9805F126A136}" type="sibTrans" cxnId="{33658CBC-A55A-4CD4-8061-780A3F0010B7}">
      <dgm:prSet/>
      <dgm:spPr/>
      <dgm:t>
        <a:bodyPr/>
        <a:lstStyle/>
        <a:p>
          <a:endParaRPr lang="ru-RU"/>
        </a:p>
      </dgm:t>
    </dgm:pt>
    <dgm:pt modelId="{EE0A068F-EACA-4D30-89A8-5F3EC2B03B64}">
      <dgm:prSet/>
      <dgm:spPr/>
      <dgm:t>
        <a:bodyPr/>
        <a:lstStyle/>
        <a:p>
          <a:r>
            <a:rPr lang="ru-RU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Чемпионат мира по футболу  </a:t>
          </a:r>
        </a:p>
        <a:p>
          <a:r>
            <a:rPr lang="ru-RU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в городе – организаторе Самара</a:t>
          </a:r>
          <a:endParaRPr lang="ru-RU" dirty="0">
            <a:solidFill>
              <a:schemeClr val="bg1"/>
            </a:solidFill>
          </a:endParaRPr>
        </a:p>
      </dgm:t>
    </dgm:pt>
    <dgm:pt modelId="{7FD2BB55-1D63-4048-9E3D-C240ADDBC911}" type="parTrans" cxnId="{36FD6A94-FDE7-415A-89CD-C2842DFFE02F}">
      <dgm:prSet/>
      <dgm:spPr/>
      <dgm:t>
        <a:bodyPr/>
        <a:lstStyle/>
        <a:p>
          <a:endParaRPr lang="ru-RU"/>
        </a:p>
      </dgm:t>
    </dgm:pt>
    <dgm:pt modelId="{9E88E610-CDBA-4A95-A314-EF876FD03124}" type="sibTrans" cxnId="{36FD6A94-FDE7-415A-89CD-C2842DFFE02F}">
      <dgm:prSet/>
      <dgm:spPr/>
      <dgm:t>
        <a:bodyPr/>
        <a:lstStyle/>
        <a:p>
          <a:endParaRPr lang="ru-RU"/>
        </a:p>
      </dgm:t>
    </dgm:pt>
    <dgm:pt modelId="{FB1C4396-80E6-4786-A33E-B15A72203B0B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Фестиваль «</a:t>
          </a:r>
          <a:r>
            <a:rPr lang="ru-RU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Сызранский</a:t>
          </a:r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помидор»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FD2AD-CC8B-44F1-AB00-AA8FB2AB7852}" type="parTrans" cxnId="{AB75C1A6-E803-4A15-A827-282EB8A08279}">
      <dgm:prSet/>
      <dgm:spPr/>
      <dgm:t>
        <a:bodyPr/>
        <a:lstStyle/>
        <a:p>
          <a:endParaRPr lang="ru-RU"/>
        </a:p>
      </dgm:t>
    </dgm:pt>
    <dgm:pt modelId="{80B1E584-9991-4B1F-9439-A6D6B5404B52}" type="sibTrans" cxnId="{AB75C1A6-E803-4A15-A827-282EB8A08279}">
      <dgm:prSet/>
      <dgm:spPr/>
      <dgm:t>
        <a:bodyPr/>
        <a:lstStyle/>
        <a:p>
          <a:endParaRPr lang="ru-RU"/>
        </a:p>
      </dgm:t>
    </dgm:pt>
    <dgm:pt modelId="{903C361A-B031-4D5E-9300-0E0E165EE18B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Фестиваль «Рыба – раки»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B23DF9-9817-478A-B411-F2C342353DAF}" type="parTrans" cxnId="{A1C813E0-F809-4AE5-9E78-3FD22E802081}">
      <dgm:prSet/>
      <dgm:spPr/>
      <dgm:t>
        <a:bodyPr/>
        <a:lstStyle/>
        <a:p>
          <a:endParaRPr lang="ru-RU"/>
        </a:p>
      </dgm:t>
    </dgm:pt>
    <dgm:pt modelId="{42943B68-E1AC-4D8E-B390-75B3C5EC390D}" type="sibTrans" cxnId="{A1C813E0-F809-4AE5-9E78-3FD22E802081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F957E96A-BC95-4E9D-BBCA-9FF6625F8AB9}" type="pres">
      <dgm:prSet presAssocID="{5C946ADE-6C17-45D3-9F76-C638A203807F}" presName="text" presStyleLbl="node1" presStyleIdx="0" presStyleCnt="5" custScaleX="195310" custLinFactNeighborX="17277" custLinFactNeighborY="-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ECF4-A78E-4462-9CF4-E2FB644EA3FE}" type="pres">
      <dgm:prSet presAssocID="{A894D3FC-CE8D-42BA-A8AF-DBE4FFCDBB8F}" presName="space" presStyleCnt="0"/>
      <dgm:spPr/>
    </dgm:pt>
    <dgm:pt modelId="{566E1C9F-B587-4DA7-811B-86E1D8A9A149}" type="pres">
      <dgm:prSet presAssocID="{2CCB1492-F123-48B6-A40C-C5BAB2FAC3F7}" presName="text" presStyleLbl="node1" presStyleIdx="1" presStyleCnt="5" custScaleX="258998" custLinFactY="-604" custLinFactNeighborX="465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EC336-72D5-4194-B11F-02D94E157E61}" type="pres">
      <dgm:prSet presAssocID="{32D8001C-4C21-4C08-A046-9805F126A136}" presName="space" presStyleCnt="0"/>
      <dgm:spPr/>
    </dgm:pt>
    <dgm:pt modelId="{C6BA53A8-E1A7-4C31-B8FE-0D6EE3F0505F}" type="pres">
      <dgm:prSet presAssocID="{EE0A068F-EACA-4D30-89A8-5F3EC2B03B64}" presName="text" presStyleLbl="node1" presStyleIdx="2" presStyleCnt="5" custScaleX="270771" custLinFactNeighborX="34872" custLinFactNeighborY="-44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0F55B-C15B-4BE3-B8D5-D2818DC55608}" type="pres">
      <dgm:prSet presAssocID="{9E88E610-CDBA-4A95-A314-EF876FD03124}" presName="space" presStyleCnt="0"/>
      <dgm:spPr/>
    </dgm:pt>
    <dgm:pt modelId="{72B83585-40BE-43BD-8C8F-13AAD16FC42D}" type="pres">
      <dgm:prSet presAssocID="{FB1C4396-80E6-4786-A33E-B15A72203B0B}" presName="text" presStyleLbl="node1" presStyleIdx="3" presStyleCnt="5" custScaleX="581167" custLinFactNeighborX="64035" custLinFactNeighborY="30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DF887-78ED-45FB-8BC1-BCDB5FAA391F}" type="pres">
      <dgm:prSet presAssocID="{80B1E584-9991-4B1F-9439-A6D6B5404B52}" presName="space" presStyleCnt="0"/>
      <dgm:spPr/>
    </dgm:pt>
    <dgm:pt modelId="{152E299F-129F-424B-B44B-613DA8C51EE9}" type="pres">
      <dgm:prSet presAssocID="{903C361A-B031-4D5E-9300-0E0E165EE18B}" presName="text" presStyleLbl="node1" presStyleIdx="4" presStyleCnt="5" custScaleX="700819" custLinFactNeighborX="77218" custLinFactNeighborY="42685">
        <dgm:presLayoutVars>
          <dgm:bulletEnabled val="1"/>
        </dgm:presLayoutVars>
      </dgm:prSet>
      <dgm:spPr/>
    </dgm:pt>
  </dgm:ptLst>
  <dgm:cxnLst>
    <dgm:cxn modelId="{36FD6A94-FDE7-415A-89CD-C2842DFFE02F}" srcId="{1E9F76FE-C8F8-4070-A418-9A23C88333F0}" destId="{EE0A068F-EACA-4D30-89A8-5F3EC2B03B64}" srcOrd="2" destOrd="0" parTransId="{7FD2BB55-1D63-4048-9E3D-C240ADDBC911}" sibTransId="{9E88E610-CDBA-4A95-A314-EF876FD03124}"/>
    <dgm:cxn modelId="{6434442A-3988-4B9F-9CFC-E4BC23F0FCE9}" type="presOf" srcId="{FB1C4396-80E6-4786-A33E-B15A72203B0B}" destId="{72B83585-40BE-43BD-8C8F-13AAD16FC42D}" srcOrd="0" destOrd="0" presId="urn:diagrams.loki3.com/VaryingWidthList+Icon"/>
    <dgm:cxn modelId="{F9581740-37AE-403A-814B-10AB78BD6C61}" type="presOf" srcId="{1E9F76FE-C8F8-4070-A418-9A23C88333F0}" destId="{D4109B9D-356D-46ED-9BBA-9CD64C443F65}" srcOrd="0" destOrd="0" presId="urn:diagrams.loki3.com/VaryingWidthList+Icon"/>
    <dgm:cxn modelId="{ABB85B35-A125-40F9-A6A9-F6D48BD84EA4}" srcId="{1E9F76FE-C8F8-4070-A418-9A23C88333F0}" destId="{5C946ADE-6C17-45D3-9F76-C638A203807F}" srcOrd="0" destOrd="0" parTransId="{65E2012B-E076-4B38-AC49-8889F7DEE9C8}" sibTransId="{A894D3FC-CE8D-42BA-A8AF-DBE4FFCDBB8F}"/>
    <dgm:cxn modelId="{140570CE-016A-4030-BA42-34C0E84B3096}" type="presOf" srcId="{5C946ADE-6C17-45D3-9F76-C638A203807F}" destId="{F957E96A-BC95-4E9D-BBCA-9FF6625F8AB9}" srcOrd="0" destOrd="0" presId="urn:diagrams.loki3.com/VaryingWidthList+Icon"/>
    <dgm:cxn modelId="{F3435B1C-1C73-45A4-8E64-13636F62AD7C}" type="presOf" srcId="{903C361A-B031-4D5E-9300-0E0E165EE18B}" destId="{152E299F-129F-424B-B44B-613DA8C51EE9}" srcOrd="0" destOrd="0" presId="urn:diagrams.loki3.com/VaryingWidthList+Icon"/>
    <dgm:cxn modelId="{33658CBC-A55A-4CD4-8061-780A3F0010B7}" srcId="{1E9F76FE-C8F8-4070-A418-9A23C88333F0}" destId="{2CCB1492-F123-48B6-A40C-C5BAB2FAC3F7}" srcOrd="1" destOrd="0" parTransId="{FF2615BF-24B2-4F38-B85A-E3ED480403EB}" sibTransId="{32D8001C-4C21-4C08-A046-9805F126A136}"/>
    <dgm:cxn modelId="{F1220477-8685-4486-9594-FA71D3D501D1}" type="presOf" srcId="{EE0A068F-EACA-4D30-89A8-5F3EC2B03B64}" destId="{C6BA53A8-E1A7-4C31-B8FE-0D6EE3F0505F}" srcOrd="0" destOrd="0" presId="urn:diagrams.loki3.com/VaryingWidthList+Icon"/>
    <dgm:cxn modelId="{AB75C1A6-E803-4A15-A827-282EB8A08279}" srcId="{1E9F76FE-C8F8-4070-A418-9A23C88333F0}" destId="{FB1C4396-80E6-4786-A33E-B15A72203B0B}" srcOrd="3" destOrd="0" parTransId="{6B7FD2AD-CC8B-44F1-AB00-AA8FB2AB7852}" sibTransId="{80B1E584-9991-4B1F-9439-A6D6B5404B52}"/>
    <dgm:cxn modelId="{AA00E68D-570D-43A2-9C8D-F1A83A0AAB3E}" type="presOf" srcId="{2CCB1492-F123-48B6-A40C-C5BAB2FAC3F7}" destId="{566E1C9F-B587-4DA7-811B-86E1D8A9A149}" srcOrd="0" destOrd="0" presId="urn:diagrams.loki3.com/VaryingWidthList+Icon"/>
    <dgm:cxn modelId="{A1C813E0-F809-4AE5-9E78-3FD22E802081}" srcId="{1E9F76FE-C8F8-4070-A418-9A23C88333F0}" destId="{903C361A-B031-4D5E-9300-0E0E165EE18B}" srcOrd="4" destOrd="0" parTransId="{C9B23DF9-9817-478A-B411-F2C342353DAF}" sibTransId="{42943B68-E1AC-4D8E-B390-75B3C5EC390D}"/>
    <dgm:cxn modelId="{0F3FAD84-A80F-4209-8F80-B0C5935F43AC}" type="presParOf" srcId="{D4109B9D-356D-46ED-9BBA-9CD64C443F65}" destId="{F957E96A-BC95-4E9D-BBCA-9FF6625F8AB9}" srcOrd="0" destOrd="0" presId="urn:diagrams.loki3.com/VaryingWidthList+Icon"/>
    <dgm:cxn modelId="{731B30F5-005E-40E4-AE90-936E8462CF51}" type="presParOf" srcId="{D4109B9D-356D-46ED-9BBA-9CD64C443F65}" destId="{338DECF4-A78E-4462-9CF4-E2FB644EA3FE}" srcOrd="1" destOrd="0" presId="urn:diagrams.loki3.com/VaryingWidthList+Icon"/>
    <dgm:cxn modelId="{1C86D3C0-58EF-4F2C-841A-3AF4A7BB2CAD}" type="presParOf" srcId="{D4109B9D-356D-46ED-9BBA-9CD64C443F65}" destId="{566E1C9F-B587-4DA7-811B-86E1D8A9A149}" srcOrd="2" destOrd="0" presId="urn:diagrams.loki3.com/VaryingWidthList+Icon"/>
    <dgm:cxn modelId="{98110BF4-BDD3-411A-A430-CFE58FC514C3}" type="presParOf" srcId="{D4109B9D-356D-46ED-9BBA-9CD64C443F65}" destId="{E03EC336-72D5-4194-B11F-02D94E157E61}" srcOrd="3" destOrd="0" presId="urn:diagrams.loki3.com/VaryingWidthList+Icon"/>
    <dgm:cxn modelId="{52EE7F44-43D6-4F35-ACBC-5C991918D651}" type="presParOf" srcId="{D4109B9D-356D-46ED-9BBA-9CD64C443F65}" destId="{C6BA53A8-E1A7-4C31-B8FE-0D6EE3F0505F}" srcOrd="4" destOrd="0" presId="urn:diagrams.loki3.com/VaryingWidthList+Icon"/>
    <dgm:cxn modelId="{CEDB3F4E-0532-4E6C-B95C-27050F7056F7}" type="presParOf" srcId="{D4109B9D-356D-46ED-9BBA-9CD64C443F65}" destId="{8640F55B-C15B-4BE3-B8D5-D2818DC55608}" srcOrd="5" destOrd="0" presId="urn:diagrams.loki3.com/VaryingWidthList+Icon"/>
    <dgm:cxn modelId="{C8030155-CCC9-49BD-9AAA-83A13CC7F351}" type="presParOf" srcId="{D4109B9D-356D-46ED-9BBA-9CD64C443F65}" destId="{72B83585-40BE-43BD-8C8F-13AAD16FC42D}" srcOrd="6" destOrd="0" presId="urn:diagrams.loki3.com/VaryingWidthList+Icon"/>
    <dgm:cxn modelId="{E6C04559-C106-454C-8C02-3A2BD76D1E75}" type="presParOf" srcId="{D4109B9D-356D-46ED-9BBA-9CD64C443F65}" destId="{CD1DF887-78ED-45FB-8BC1-BCDB5FAA391F}" srcOrd="7" destOrd="0" presId="urn:diagrams.loki3.com/VaryingWidthList+Icon"/>
    <dgm:cxn modelId="{A76D1489-BFCE-445B-AB42-59086D7424AE}" type="presParOf" srcId="{D4109B9D-356D-46ED-9BBA-9CD64C443F65}" destId="{152E299F-129F-424B-B44B-613DA8C51EE9}" srcOrd="8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61C58C-158E-4EFC-B144-258A95D2423C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500796-806D-48D6-82B4-DB7514A8BFD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Межведомственное взаимодействие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при реализации конкурсного задания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«Дети верят в чудеса»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87A8A87-9365-4786-83D8-C8B75BCE101B}" type="parTrans" cxnId="{26BCE6AA-23C2-4F6B-B025-8CF099839032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8753797A-83EC-4DAE-A17A-15A2F2A6C649}" type="sibTrans" cxnId="{26BCE6AA-23C2-4F6B-B025-8CF099839032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A4BD47D0-1B84-4175-9ACF-3C239C325B70}">
      <dgm:prSet phldrT="[Текст]" custT="1"/>
      <dgm:spPr/>
      <dgm:t>
        <a:bodyPr/>
        <a:lstStyle/>
        <a:p>
          <a:pPr rtl="0">
            <a:lnSpc>
              <a:spcPct val="90000"/>
            </a:lnSpc>
            <a:spcAft>
              <a:spcPct val="35000"/>
            </a:spcAft>
          </a:pPr>
          <a:endParaRPr lang="ru-RU" sz="1100" b="1" i="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ОБЩЕСТВЕННЫЕ ОРГАНИЗАЦИИ:</a:t>
          </a:r>
        </a:p>
        <a:p>
          <a:pPr marL="0" indent="0" rtl="0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СГМООИ  </a:t>
          </a:r>
        </a:p>
        <a:p>
          <a:pPr marL="0" indent="0" rtl="0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«Сила воли»;</a:t>
          </a:r>
        </a:p>
        <a:p>
          <a:pPr marL="0" indent="0" rtl="0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ООИК «Виктория»;</a:t>
          </a:r>
        </a:p>
        <a:p>
          <a:pPr marL="0" indent="0" rtl="0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ОО «Познания»</a:t>
          </a:r>
        </a:p>
        <a:p>
          <a:pPr marL="0" indent="0" rtl="0">
            <a:lnSpc>
              <a:spcPct val="90000"/>
            </a:lnSpc>
            <a:spcAft>
              <a:spcPct val="35000"/>
            </a:spcAft>
          </a:pPr>
          <a:r>
            <a:rPr lang="ru-RU" sz="1100" b="1" i="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20A35A52-820B-40D8-819D-7B07ECBA5CC8}" type="parTrans" cxnId="{06FF09D3-7FBC-460C-B2DF-6D56D8D05CC3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EE962AAB-1498-40D4-8EF1-2E5898C50889}" type="sibTrans" cxnId="{06FF09D3-7FBC-460C-B2DF-6D56D8D05CC3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0C77867F-8B31-4BD6-B553-5485ECECC331}">
      <dgm:prSet phldrT="[Текст]" custT="1"/>
      <dgm:spPr/>
      <dgm:t>
        <a:bodyPr/>
        <a:lstStyle/>
        <a:p>
          <a:pPr rtl="0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ПРЕДПРИЯТИЯ  И ОРГАНИЗАЦИИ МАЛОГО И СРЕДНЕГО БИЗНЕСА.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FCF2B73D-ACEA-4F1B-8A54-8E2116917F71}" type="parTrans" cxnId="{A64B66A5-C6D7-484E-B1D2-1EAEA58E1FA7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2068B67E-BAB3-448E-9CA5-3D38C0C93F7C}" type="sibTrans" cxnId="{A64B66A5-C6D7-484E-B1D2-1EAEA58E1FA7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D904E398-0778-49A8-8D70-6CDED8EF2BF4}">
      <dgm:prSet phldrT="[Текст]" custT="1"/>
      <dgm:spPr/>
      <dgm:t>
        <a:bodyPr/>
        <a:lstStyle/>
        <a:p>
          <a:pPr rtl="0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УЧРЕЖДЕНИЯ КУЛЬТУРЫ, ОБРАЗОВАНИЯ, СПОРТА, СЕМЬИ, СОЦИАЛЬНОЙ ЗАЩИТЫ.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7BFF6C13-126B-416A-A225-4397F6123029}" type="parTrans" cxnId="{A25B8657-22E2-4252-AE32-EEC22BBD3288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E32DF3E7-7E34-460D-9E8A-676477B8B836}" type="sibTrans" cxnId="{A25B8657-22E2-4252-AE32-EEC22BBD3288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B13B311B-B832-4985-9C76-85B5174FD1F3}">
      <dgm:prSet phldrT="[Текст]" custT="1"/>
      <dgm:spPr/>
      <dgm:t>
        <a:bodyPr/>
        <a:lstStyle/>
        <a:p>
          <a:pPr rtl="0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АДМИНИСТРАЦИЯ ГОРОДСКОГО ОКРУГА СЫЗРАНЬ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36513FF-1D5C-44F1-AC82-567005CF5637}" type="parTrans" cxnId="{B115A896-2F61-498E-8B76-AB14E6DC319B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C16B9F66-F1EA-4DBD-8D26-74512878B20A}" type="sibTrans" cxnId="{B115A896-2F61-498E-8B76-AB14E6DC319B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CDDFD190-1BE1-45FE-9F44-34990B87954F}">
      <dgm:prSet phldrT="[Текст]" custT="1"/>
      <dgm:spPr/>
      <dgm:t>
        <a:bodyPr/>
        <a:lstStyle/>
        <a:p>
          <a:pPr rtl="0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Образовательные организации города.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EA51D474-8FF5-4EAF-82E7-960DAC45D900}" type="parTrans" cxnId="{A39056F3-1AF7-4310-AC2D-50850268D1C2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7DB45860-4465-4D31-B16C-B4944CE72EA2}" type="sibTrans" cxnId="{A39056F3-1AF7-4310-AC2D-50850268D1C2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31EA90FB-6D84-4B7B-A703-FB0AE859C456}">
      <dgm:prSet phldrT="[Текст]" custT="1"/>
      <dgm:spPr/>
      <dgm:t>
        <a:bodyPr/>
        <a:lstStyle/>
        <a:p>
          <a:pPr rtl="0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МКУ «</a:t>
          </a:r>
          <a:r>
            <a:rPr lang="ru-RU" sz="1100" b="0" i="0" dirty="0" smtClean="0">
              <a:latin typeface="Times New Roman" pitchFamily="18" charset="0"/>
              <a:cs typeface="Times New Roman" pitchFamily="18" charset="0"/>
            </a:rPr>
            <a:t>Ресурсный центр поддержки развития местного самоуправления»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649835F7-6A59-4BB0-A869-48AB74B08506}" type="parTrans" cxnId="{1CD1BCE8-99B5-4192-BBB7-D251CFF5394A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F7595E43-065E-4508-8595-529B3B31BAB5}" type="sibTrans" cxnId="{1CD1BCE8-99B5-4192-BBB7-D251CFF5394A}">
      <dgm:prSet/>
      <dgm:spPr/>
      <dgm:t>
        <a:bodyPr/>
        <a:lstStyle/>
        <a:p>
          <a:endParaRPr lang="ru-RU" sz="1100">
            <a:latin typeface="Times New Roman" pitchFamily="18" charset="0"/>
            <a:cs typeface="Times New Roman" pitchFamily="18" charset="0"/>
          </a:endParaRPr>
        </a:p>
      </dgm:t>
    </dgm:pt>
    <dgm:pt modelId="{58076738-D589-41EF-AF67-EAA2602EFDED}" type="pres">
      <dgm:prSet presAssocID="{7E61C58C-158E-4EFC-B144-258A95D242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A85A8A-A4F3-4969-BF48-1CD157435950}" type="pres">
      <dgm:prSet presAssocID="{6C500796-806D-48D6-82B4-DB7514A8BFD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C789D2DF-FBEE-4099-83AC-20F188210548}" type="pres">
      <dgm:prSet presAssocID="{A4BD47D0-1B84-4175-9ACF-3C239C325B70}" presName="Accent1" presStyleCnt="0"/>
      <dgm:spPr/>
    </dgm:pt>
    <dgm:pt modelId="{2B3AB0CF-4A6A-411E-9CE8-34F6A5CF94D4}" type="pres">
      <dgm:prSet presAssocID="{A4BD47D0-1B84-4175-9ACF-3C239C325B70}" presName="Accent" presStyleLbl="bgShp" presStyleIdx="0" presStyleCnt="6"/>
      <dgm:spPr/>
    </dgm:pt>
    <dgm:pt modelId="{0FAA1BF5-7623-4FEE-A2FD-64258B0FD66E}" type="pres">
      <dgm:prSet presAssocID="{A4BD47D0-1B84-4175-9ACF-3C239C325B7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B6905-1331-4AF8-90AB-775C48BBCC52}" type="pres">
      <dgm:prSet presAssocID="{0C77867F-8B31-4BD6-B553-5485ECECC331}" presName="Accent2" presStyleCnt="0"/>
      <dgm:spPr/>
    </dgm:pt>
    <dgm:pt modelId="{E50DD074-0BCE-48E1-AFC9-5AD16429A9F2}" type="pres">
      <dgm:prSet presAssocID="{0C77867F-8B31-4BD6-B553-5485ECECC331}" presName="Accent" presStyleLbl="bgShp" presStyleIdx="1" presStyleCnt="6"/>
      <dgm:spPr/>
    </dgm:pt>
    <dgm:pt modelId="{707E542F-054E-4E62-B2F0-2551C1CE8225}" type="pres">
      <dgm:prSet presAssocID="{0C77867F-8B31-4BD6-B553-5485ECECC33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C994-3815-4D47-978E-3CADF8C60492}" type="pres">
      <dgm:prSet presAssocID="{D904E398-0778-49A8-8D70-6CDED8EF2BF4}" presName="Accent3" presStyleCnt="0"/>
      <dgm:spPr/>
    </dgm:pt>
    <dgm:pt modelId="{A383527E-B9C9-4A34-93EF-CCD3713C23FF}" type="pres">
      <dgm:prSet presAssocID="{D904E398-0778-49A8-8D70-6CDED8EF2BF4}" presName="Accent" presStyleLbl="bgShp" presStyleIdx="2" presStyleCnt="6"/>
      <dgm:spPr/>
    </dgm:pt>
    <dgm:pt modelId="{F8EF7A0A-E84C-40A5-AB87-151C4650990B}" type="pres">
      <dgm:prSet presAssocID="{D904E398-0778-49A8-8D70-6CDED8EF2BF4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DEAE3-BB36-4358-A803-9F0FADDEBA40}" type="pres">
      <dgm:prSet presAssocID="{B13B311B-B832-4985-9C76-85B5174FD1F3}" presName="Accent4" presStyleCnt="0"/>
      <dgm:spPr/>
    </dgm:pt>
    <dgm:pt modelId="{D5D67610-778C-4167-BD11-58EF87A31238}" type="pres">
      <dgm:prSet presAssocID="{B13B311B-B832-4985-9C76-85B5174FD1F3}" presName="Accent" presStyleLbl="bgShp" presStyleIdx="3" presStyleCnt="6"/>
      <dgm:spPr/>
    </dgm:pt>
    <dgm:pt modelId="{A03D2093-FB15-4D71-BFD4-EF7DA9B600A3}" type="pres">
      <dgm:prSet presAssocID="{B13B311B-B832-4985-9C76-85B5174FD1F3}" presName="Child4" presStyleLbl="node1" presStyleIdx="3" presStyleCnt="6" custScaleX="1048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B4BAF-7314-4F17-A31D-7D736A688801}" type="pres">
      <dgm:prSet presAssocID="{CDDFD190-1BE1-45FE-9F44-34990B87954F}" presName="Accent5" presStyleCnt="0"/>
      <dgm:spPr/>
    </dgm:pt>
    <dgm:pt modelId="{908F8D5F-3016-4EE2-89FC-290122DFA9F2}" type="pres">
      <dgm:prSet presAssocID="{CDDFD190-1BE1-45FE-9F44-34990B87954F}" presName="Accent" presStyleLbl="bgShp" presStyleIdx="4" presStyleCnt="6"/>
      <dgm:spPr/>
    </dgm:pt>
    <dgm:pt modelId="{4C4E1808-B863-4C7C-B531-5D1936715D70}" type="pres">
      <dgm:prSet presAssocID="{CDDFD190-1BE1-45FE-9F44-34990B87954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E8838-B40C-4B82-8F95-9047DD00C6F3}" type="pres">
      <dgm:prSet presAssocID="{31EA90FB-6D84-4B7B-A703-FB0AE859C456}" presName="Accent6" presStyleCnt="0"/>
      <dgm:spPr/>
    </dgm:pt>
    <dgm:pt modelId="{3D76C0D9-59B4-4700-A464-40E4B83B4130}" type="pres">
      <dgm:prSet presAssocID="{31EA90FB-6D84-4B7B-A703-FB0AE859C456}" presName="Accent" presStyleLbl="bgShp" presStyleIdx="5" presStyleCnt="6"/>
      <dgm:spPr/>
    </dgm:pt>
    <dgm:pt modelId="{693E7F39-ADF6-477B-AE51-41A15753995D}" type="pres">
      <dgm:prSet presAssocID="{31EA90FB-6D84-4B7B-A703-FB0AE859C45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EBEB76-8B47-47B2-A76A-8A1FFF857617}" type="presOf" srcId="{B13B311B-B832-4985-9C76-85B5174FD1F3}" destId="{A03D2093-FB15-4D71-BFD4-EF7DA9B600A3}" srcOrd="0" destOrd="0" presId="urn:microsoft.com/office/officeart/2011/layout/HexagonRadial"/>
    <dgm:cxn modelId="{06FF09D3-7FBC-460C-B2DF-6D56D8D05CC3}" srcId="{6C500796-806D-48D6-82B4-DB7514A8BFD5}" destId="{A4BD47D0-1B84-4175-9ACF-3C239C325B70}" srcOrd="0" destOrd="0" parTransId="{20A35A52-820B-40D8-819D-7B07ECBA5CC8}" sibTransId="{EE962AAB-1498-40D4-8EF1-2E5898C50889}"/>
    <dgm:cxn modelId="{A25B8657-22E2-4252-AE32-EEC22BBD3288}" srcId="{6C500796-806D-48D6-82B4-DB7514A8BFD5}" destId="{D904E398-0778-49A8-8D70-6CDED8EF2BF4}" srcOrd="2" destOrd="0" parTransId="{7BFF6C13-126B-416A-A225-4397F6123029}" sibTransId="{E32DF3E7-7E34-460D-9E8A-676477B8B836}"/>
    <dgm:cxn modelId="{A64B66A5-C6D7-484E-B1D2-1EAEA58E1FA7}" srcId="{6C500796-806D-48D6-82B4-DB7514A8BFD5}" destId="{0C77867F-8B31-4BD6-B553-5485ECECC331}" srcOrd="1" destOrd="0" parTransId="{FCF2B73D-ACEA-4F1B-8A54-8E2116917F71}" sibTransId="{2068B67E-BAB3-448E-9CA5-3D38C0C93F7C}"/>
    <dgm:cxn modelId="{89BB2CE7-1292-40A7-BCC9-D88B67531F0E}" type="presOf" srcId="{A4BD47D0-1B84-4175-9ACF-3C239C325B70}" destId="{0FAA1BF5-7623-4FEE-A2FD-64258B0FD66E}" srcOrd="0" destOrd="0" presId="urn:microsoft.com/office/officeart/2011/layout/HexagonRadial"/>
    <dgm:cxn modelId="{CAC10893-03AB-4313-8EC5-4DAE9D9B71CC}" type="presOf" srcId="{D904E398-0778-49A8-8D70-6CDED8EF2BF4}" destId="{F8EF7A0A-E84C-40A5-AB87-151C4650990B}" srcOrd="0" destOrd="0" presId="urn:microsoft.com/office/officeart/2011/layout/HexagonRadial"/>
    <dgm:cxn modelId="{26BCE6AA-23C2-4F6B-B025-8CF099839032}" srcId="{7E61C58C-158E-4EFC-B144-258A95D2423C}" destId="{6C500796-806D-48D6-82B4-DB7514A8BFD5}" srcOrd="0" destOrd="0" parTransId="{287A8A87-9365-4786-83D8-C8B75BCE101B}" sibTransId="{8753797A-83EC-4DAE-A17A-15A2F2A6C649}"/>
    <dgm:cxn modelId="{443C7BEB-5B9A-4F9F-B7AD-CC8F7E94E69C}" type="presOf" srcId="{31EA90FB-6D84-4B7B-A703-FB0AE859C456}" destId="{693E7F39-ADF6-477B-AE51-41A15753995D}" srcOrd="0" destOrd="0" presId="urn:microsoft.com/office/officeart/2011/layout/HexagonRadial"/>
    <dgm:cxn modelId="{B115A896-2F61-498E-8B76-AB14E6DC319B}" srcId="{6C500796-806D-48D6-82B4-DB7514A8BFD5}" destId="{B13B311B-B832-4985-9C76-85B5174FD1F3}" srcOrd="3" destOrd="0" parTransId="{A36513FF-1D5C-44F1-AC82-567005CF5637}" sibTransId="{C16B9F66-F1EA-4DBD-8D26-74512878B20A}"/>
    <dgm:cxn modelId="{A39056F3-1AF7-4310-AC2D-50850268D1C2}" srcId="{6C500796-806D-48D6-82B4-DB7514A8BFD5}" destId="{CDDFD190-1BE1-45FE-9F44-34990B87954F}" srcOrd="4" destOrd="0" parTransId="{EA51D474-8FF5-4EAF-82E7-960DAC45D900}" sibTransId="{7DB45860-4465-4D31-B16C-B4944CE72EA2}"/>
    <dgm:cxn modelId="{79FFB023-19D3-4152-9DCB-75AD8262E8F8}" type="presOf" srcId="{6C500796-806D-48D6-82B4-DB7514A8BFD5}" destId="{C9A85A8A-A4F3-4969-BF48-1CD157435950}" srcOrd="0" destOrd="0" presId="urn:microsoft.com/office/officeart/2011/layout/HexagonRadial"/>
    <dgm:cxn modelId="{D313E75A-31ED-42F2-8F3F-613AD89EAB5E}" type="presOf" srcId="{CDDFD190-1BE1-45FE-9F44-34990B87954F}" destId="{4C4E1808-B863-4C7C-B531-5D1936715D70}" srcOrd="0" destOrd="0" presId="urn:microsoft.com/office/officeart/2011/layout/HexagonRadial"/>
    <dgm:cxn modelId="{1CD1BCE8-99B5-4192-BBB7-D251CFF5394A}" srcId="{6C500796-806D-48D6-82B4-DB7514A8BFD5}" destId="{31EA90FB-6D84-4B7B-A703-FB0AE859C456}" srcOrd="5" destOrd="0" parTransId="{649835F7-6A59-4BB0-A869-48AB74B08506}" sibTransId="{F7595E43-065E-4508-8595-529B3B31BAB5}"/>
    <dgm:cxn modelId="{0F300391-64B9-469D-8EC6-4062E2BADC39}" type="presOf" srcId="{7E61C58C-158E-4EFC-B144-258A95D2423C}" destId="{58076738-D589-41EF-AF67-EAA2602EFDED}" srcOrd="0" destOrd="0" presId="urn:microsoft.com/office/officeart/2011/layout/HexagonRadial"/>
    <dgm:cxn modelId="{77C34A12-263D-4928-A536-ECD210017D99}" type="presOf" srcId="{0C77867F-8B31-4BD6-B553-5485ECECC331}" destId="{707E542F-054E-4E62-B2F0-2551C1CE8225}" srcOrd="0" destOrd="0" presId="urn:microsoft.com/office/officeart/2011/layout/HexagonRadial"/>
    <dgm:cxn modelId="{2F8E84A1-0CA9-4A4B-A864-B573D89955E3}" type="presParOf" srcId="{58076738-D589-41EF-AF67-EAA2602EFDED}" destId="{C9A85A8A-A4F3-4969-BF48-1CD157435950}" srcOrd="0" destOrd="0" presId="urn:microsoft.com/office/officeart/2011/layout/HexagonRadial"/>
    <dgm:cxn modelId="{7289766E-1E79-4073-8806-F187C0A5C200}" type="presParOf" srcId="{58076738-D589-41EF-AF67-EAA2602EFDED}" destId="{C789D2DF-FBEE-4099-83AC-20F188210548}" srcOrd="1" destOrd="0" presId="urn:microsoft.com/office/officeart/2011/layout/HexagonRadial"/>
    <dgm:cxn modelId="{2AEE7184-4C9D-4612-A0B4-59D24A145819}" type="presParOf" srcId="{C789D2DF-FBEE-4099-83AC-20F188210548}" destId="{2B3AB0CF-4A6A-411E-9CE8-34F6A5CF94D4}" srcOrd="0" destOrd="0" presId="urn:microsoft.com/office/officeart/2011/layout/HexagonRadial"/>
    <dgm:cxn modelId="{D95DA08A-7D78-49C1-8743-8BE0ABFCB1C6}" type="presParOf" srcId="{58076738-D589-41EF-AF67-EAA2602EFDED}" destId="{0FAA1BF5-7623-4FEE-A2FD-64258B0FD66E}" srcOrd="2" destOrd="0" presId="urn:microsoft.com/office/officeart/2011/layout/HexagonRadial"/>
    <dgm:cxn modelId="{A1A12307-DF60-46D7-8A16-A12A226B8EA0}" type="presParOf" srcId="{58076738-D589-41EF-AF67-EAA2602EFDED}" destId="{7AAB6905-1331-4AF8-90AB-775C48BBCC52}" srcOrd="3" destOrd="0" presId="urn:microsoft.com/office/officeart/2011/layout/HexagonRadial"/>
    <dgm:cxn modelId="{71C2FE98-CBC4-4BEF-8F35-DBBB637E7A2C}" type="presParOf" srcId="{7AAB6905-1331-4AF8-90AB-775C48BBCC52}" destId="{E50DD074-0BCE-48E1-AFC9-5AD16429A9F2}" srcOrd="0" destOrd="0" presId="urn:microsoft.com/office/officeart/2011/layout/HexagonRadial"/>
    <dgm:cxn modelId="{F5B49320-6395-41D1-9471-D7B25BB5CCB8}" type="presParOf" srcId="{58076738-D589-41EF-AF67-EAA2602EFDED}" destId="{707E542F-054E-4E62-B2F0-2551C1CE8225}" srcOrd="4" destOrd="0" presId="urn:microsoft.com/office/officeart/2011/layout/HexagonRadial"/>
    <dgm:cxn modelId="{D4EA60B8-DCFE-4D6B-A4C8-8F36DB8FBCB8}" type="presParOf" srcId="{58076738-D589-41EF-AF67-EAA2602EFDED}" destId="{138CC994-3815-4D47-978E-3CADF8C60492}" srcOrd="5" destOrd="0" presId="urn:microsoft.com/office/officeart/2011/layout/HexagonRadial"/>
    <dgm:cxn modelId="{72909DC5-D1DB-4C2D-B25F-AAD498145F74}" type="presParOf" srcId="{138CC994-3815-4D47-978E-3CADF8C60492}" destId="{A383527E-B9C9-4A34-93EF-CCD3713C23FF}" srcOrd="0" destOrd="0" presId="urn:microsoft.com/office/officeart/2011/layout/HexagonRadial"/>
    <dgm:cxn modelId="{0AC497D0-3390-4F4D-948E-2AFEE488E818}" type="presParOf" srcId="{58076738-D589-41EF-AF67-EAA2602EFDED}" destId="{F8EF7A0A-E84C-40A5-AB87-151C4650990B}" srcOrd="6" destOrd="0" presId="urn:microsoft.com/office/officeart/2011/layout/HexagonRadial"/>
    <dgm:cxn modelId="{B10A2102-12CA-40E8-A942-E9816119E7B7}" type="presParOf" srcId="{58076738-D589-41EF-AF67-EAA2602EFDED}" destId="{493DEAE3-BB36-4358-A803-9F0FADDEBA40}" srcOrd="7" destOrd="0" presId="urn:microsoft.com/office/officeart/2011/layout/HexagonRadial"/>
    <dgm:cxn modelId="{996B71C8-070C-4C84-AD3D-FADE32AEDC36}" type="presParOf" srcId="{493DEAE3-BB36-4358-A803-9F0FADDEBA40}" destId="{D5D67610-778C-4167-BD11-58EF87A31238}" srcOrd="0" destOrd="0" presId="urn:microsoft.com/office/officeart/2011/layout/HexagonRadial"/>
    <dgm:cxn modelId="{B924C33D-5958-4985-9C1B-1950D38052A0}" type="presParOf" srcId="{58076738-D589-41EF-AF67-EAA2602EFDED}" destId="{A03D2093-FB15-4D71-BFD4-EF7DA9B600A3}" srcOrd="8" destOrd="0" presId="urn:microsoft.com/office/officeart/2011/layout/HexagonRadial"/>
    <dgm:cxn modelId="{12ED43AF-C417-4A63-A324-2B1B51684A94}" type="presParOf" srcId="{58076738-D589-41EF-AF67-EAA2602EFDED}" destId="{99BB4BAF-7314-4F17-A31D-7D736A688801}" srcOrd="9" destOrd="0" presId="urn:microsoft.com/office/officeart/2011/layout/HexagonRadial"/>
    <dgm:cxn modelId="{E894E587-1760-49C8-8E12-45CE86C885B2}" type="presParOf" srcId="{99BB4BAF-7314-4F17-A31D-7D736A688801}" destId="{908F8D5F-3016-4EE2-89FC-290122DFA9F2}" srcOrd="0" destOrd="0" presId="urn:microsoft.com/office/officeart/2011/layout/HexagonRadial"/>
    <dgm:cxn modelId="{8D4AF07F-F85A-4040-AF70-457C86B20FBA}" type="presParOf" srcId="{58076738-D589-41EF-AF67-EAA2602EFDED}" destId="{4C4E1808-B863-4C7C-B531-5D1936715D70}" srcOrd="10" destOrd="0" presId="urn:microsoft.com/office/officeart/2011/layout/HexagonRadial"/>
    <dgm:cxn modelId="{1E1A270D-E598-4C7B-AB0B-6C3F9D763307}" type="presParOf" srcId="{58076738-D589-41EF-AF67-EAA2602EFDED}" destId="{E62E8838-B40C-4B82-8F95-9047DD00C6F3}" srcOrd="11" destOrd="0" presId="urn:microsoft.com/office/officeart/2011/layout/HexagonRadial"/>
    <dgm:cxn modelId="{5D52E99C-7FCB-4E27-B9B2-7AE894DAC377}" type="presParOf" srcId="{E62E8838-B40C-4B82-8F95-9047DD00C6F3}" destId="{3D76C0D9-59B4-4700-A464-40E4B83B4130}" srcOrd="0" destOrd="0" presId="urn:microsoft.com/office/officeart/2011/layout/HexagonRadial"/>
    <dgm:cxn modelId="{E74818BE-8E8C-4528-9F0A-A8DE4D15748C}" type="presParOf" srcId="{58076738-D589-41EF-AF67-EAA2602EFDED}" destId="{693E7F39-ADF6-477B-AE51-41A15753995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0D9DB6B1-1E26-4FFD-9738-947974F0EF6E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2552 человека</a:t>
          </a:r>
          <a:endParaRPr lang="ru-RU" sz="1200" b="1" u="sng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11  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Учреждений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 организаций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34 мероприятия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62763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39433" custLinFactNeighborY="6306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9C45A1DD-78E9-4C53-A007-5D2A01FE7485}" type="presOf" srcId="{40DC9310-3714-4152-8D6A-5E1212CE9542}" destId="{8FEBF017-602B-4FFC-90A5-D946AB009861}" srcOrd="0" destOrd="0" presId="urn:microsoft.com/office/officeart/2005/8/layout/gear1"/>
    <dgm:cxn modelId="{47CBBA04-D8D0-48D3-9758-ECD835577770}" type="presOf" srcId="{0D9DB6B1-1E26-4FFD-9738-947974F0EF6E}" destId="{906BD5F9-B781-43D2-B85D-B789DC46F1EB}" srcOrd="2" destOrd="0" presId="urn:microsoft.com/office/officeart/2005/8/layout/gear1"/>
    <dgm:cxn modelId="{DB9EBB7D-6159-42DD-81C1-B0B1FE3CA49D}" type="presOf" srcId="{429177A5-EC6C-4263-8F90-BD0A57E7FF79}" destId="{787F3BDC-7427-4726-AA11-7CF9AC90797A}" srcOrd="0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01803F6F-D1D3-422B-855F-DC12B584DAC8}" type="presOf" srcId="{EB5B9B5C-4E95-46BB-8C42-83FEE4526848}" destId="{349F13F7-1CAE-461B-8101-7DEE47506297}" srcOrd="0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D3A00602-52EB-47B6-B48F-9ACF577288F4}" type="presOf" srcId="{0D9DB6B1-1E26-4FFD-9738-947974F0EF6E}" destId="{F00D8149-B617-4862-9633-8CC3BAF78AFE}" srcOrd="1" destOrd="0" presId="urn:microsoft.com/office/officeart/2005/8/layout/gear1"/>
    <dgm:cxn modelId="{2CC944AF-9D6A-410B-B3BB-309FB66FE9CB}" type="presOf" srcId="{DDB357AD-26D4-4EEE-A434-B5D46CA9D76E}" destId="{BC95C87C-503C-438D-8A79-820791FFB5FF}" srcOrd="1" destOrd="0" presId="urn:microsoft.com/office/officeart/2005/8/layout/gear1"/>
    <dgm:cxn modelId="{2E4E243E-6F89-4DA8-9433-3A132F05AB9C}" type="presOf" srcId="{DDB357AD-26D4-4EEE-A434-B5D46CA9D76E}" destId="{0AF264F0-E826-430B-88D2-0D7F0F9179D0}" srcOrd="0" destOrd="0" presId="urn:microsoft.com/office/officeart/2005/8/layout/gear1"/>
    <dgm:cxn modelId="{C99573BD-724A-45A2-B02A-E6FFE407AFBE}" type="presOf" srcId="{9DC5BEA3-2E1C-43E2-8C73-EFAA691434DD}" destId="{5FA43022-3C1E-47D8-9AC1-E80AD8376E60}" srcOrd="0" destOrd="0" presId="urn:microsoft.com/office/officeart/2005/8/layout/gear1"/>
    <dgm:cxn modelId="{4B2D010E-DE8D-4887-886E-AB91F8DF074E}" type="presOf" srcId="{429177A5-EC6C-4263-8F90-BD0A57E7FF79}" destId="{1CBE6B6D-D84B-4E86-AE26-0BD544D2F9BC}" srcOrd="3" destOrd="0" presId="urn:microsoft.com/office/officeart/2005/8/layout/gear1"/>
    <dgm:cxn modelId="{4C7BE82C-B61F-4DED-92E7-0B7453C29C97}" type="presOf" srcId="{429177A5-EC6C-4263-8F90-BD0A57E7FF79}" destId="{28AE5481-F269-404B-A3A8-835C190E596F}" srcOrd="2" destOrd="0" presId="urn:microsoft.com/office/officeart/2005/8/layout/gear1"/>
    <dgm:cxn modelId="{6070BBF4-4FCE-4B07-9B92-AD798DC7229D}" type="presOf" srcId="{DDB357AD-26D4-4EEE-A434-B5D46CA9D76E}" destId="{01983A7B-8E4F-44D7-91D2-22746049735C}" srcOrd="2" destOrd="0" presId="urn:microsoft.com/office/officeart/2005/8/layout/gear1"/>
    <dgm:cxn modelId="{AEF48B4C-F752-42A2-BD04-B08B08A2B532}" type="presOf" srcId="{CA2B5A51-17E5-433B-A554-867BD4CA556D}" destId="{3EBD2DB6-AAE7-4BAB-9DAD-F4A9AF6F722D}" srcOrd="0" destOrd="0" presId="urn:microsoft.com/office/officeart/2005/8/layout/gear1"/>
    <dgm:cxn modelId="{9411D59E-4AE3-49A4-8275-D966142EC1DA}" type="presOf" srcId="{429177A5-EC6C-4263-8F90-BD0A57E7FF79}" destId="{908CC4FF-56F7-4495-87FD-30A1A8C7618A}" srcOrd="1" destOrd="0" presId="urn:microsoft.com/office/officeart/2005/8/layout/gear1"/>
    <dgm:cxn modelId="{98F8692D-3698-43D9-A3B6-96305E8AF068}" type="presOf" srcId="{0D9DB6B1-1E26-4FFD-9738-947974F0EF6E}" destId="{AA5A5372-F155-4030-A0FE-F34932EDCC92}" srcOrd="0" destOrd="0" presId="urn:microsoft.com/office/officeart/2005/8/layout/gear1"/>
    <dgm:cxn modelId="{740EF7BA-86F3-4F09-9D82-5C235F467D20}" type="presParOf" srcId="{5FA43022-3C1E-47D8-9AC1-E80AD8376E60}" destId="{AA5A5372-F155-4030-A0FE-F34932EDCC92}" srcOrd="0" destOrd="0" presId="urn:microsoft.com/office/officeart/2005/8/layout/gear1"/>
    <dgm:cxn modelId="{1F32D8CC-4421-4F6B-BCF1-6032DFCDFEFE}" type="presParOf" srcId="{5FA43022-3C1E-47D8-9AC1-E80AD8376E60}" destId="{F00D8149-B617-4862-9633-8CC3BAF78AFE}" srcOrd="1" destOrd="0" presId="urn:microsoft.com/office/officeart/2005/8/layout/gear1"/>
    <dgm:cxn modelId="{DC957F9B-788F-4E5A-9B50-76054F5DD946}" type="presParOf" srcId="{5FA43022-3C1E-47D8-9AC1-E80AD8376E60}" destId="{906BD5F9-B781-43D2-B85D-B789DC46F1EB}" srcOrd="2" destOrd="0" presId="urn:microsoft.com/office/officeart/2005/8/layout/gear1"/>
    <dgm:cxn modelId="{58176F0B-3C55-4324-B376-777E3E1CFED9}" type="presParOf" srcId="{5FA43022-3C1E-47D8-9AC1-E80AD8376E60}" destId="{0AF264F0-E826-430B-88D2-0D7F0F9179D0}" srcOrd="3" destOrd="0" presId="urn:microsoft.com/office/officeart/2005/8/layout/gear1"/>
    <dgm:cxn modelId="{C2FF3EF0-E57B-4800-9A70-7B38F9D17A91}" type="presParOf" srcId="{5FA43022-3C1E-47D8-9AC1-E80AD8376E60}" destId="{BC95C87C-503C-438D-8A79-820791FFB5FF}" srcOrd="4" destOrd="0" presId="urn:microsoft.com/office/officeart/2005/8/layout/gear1"/>
    <dgm:cxn modelId="{9302B5EA-F4B1-4AC0-9460-86C99D696A00}" type="presParOf" srcId="{5FA43022-3C1E-47D8-9AC1-E80AD8376E60}" destId="{01983A7B-8E4F-44D7-91D2-22746049735C}" srcOrd="5" destOrd="0" presId="urn:microsoft.com/office/officeart/2005/8/layout/gear1"/>
    <dgm:cxn modelId="{66ED0A95-95BB-44E4-9E04-A9BBFBDCD06C}" type="presParOf" srcId="{5FA43022-3C1E-47D8-9AC1-E80AD8376E60}" destId="{787F3BDC-7427-4726-AA11-7CF9AC90797A}" srcOrd="6" destOrd="0" presId="urn:microsoft.com/office/officeart/2005/8/layout/gear1"/>
    <dgm:cxn modelId="{F5491AD1-F992-466B-8E26-1673EE3A1904}" type="presParOf" srcId="{5FA43022-3C1E-47D8-9AC1-E80AD8376E60}" destId="{908CC4FF-56F7-4495-87FD-30A1A8C7618A}" srcOrd="7" destOrd="0" presId="urn:microsoft.com/office/officeart/2005/8/layout/gear1"/>
    <dgm:cxn modelId="{F00C0DCC-254E-4D78-A583-FEB2B31123F3}" type="presParOf" srcId="{5FA43022-3C1E-47D8-9AC1-E80AD8376E60}" destId="{28AE5481-F269-404B-A3A8-835C190E596F}" srcOrd="8" destOrd="0" presId="urn:microsoft.com/office/officeart/2005/8/layout/gear1"/>
    <dgm:cxn modelId="{BB246E7D-0EB8-4421-8312-0B2EE3632979}" type="presParOf" srcId="{5FA43022-3C1E-47D8-9AC1-E80AD8376E60}" destId="{1CBE6B6D-D84B-4E86-AE26-0BD544D2F9BC}" srcOrd="9" destOrd="0" presId="urn:microsoft.com/office/officeart/2005/8/layout/gear1"/>
    <dgm:cxn modelId="{2F7FEC76-7A30-4D0D-B95D-B513E904EF5B}" type="presParOf" srcId="{5FA43022-3C1E-47D8-9AC1-E80AD8376E60}" destId="{3EBD2DB6-AAE7-4BAB-9DAD-F4A9AF6F722D}" srcOrd="10" destOrd="0" presId="urn:microsoft.com/office/officeart/2005/8/layout/gear1"/>
    <dgm:cxn modelId="{FA1F28FE-A33E-49F0-B1F5-16174C4BF286}" type="presParOf" srcId="{5FA43022-3C1E-47D8-9AC1-E80AD8376E60}" destId="{8FEBF017-602B-4FFC-90A5-D946AB009861}" srcOrd="11" destOrd="0" presId="urn:microsoft.com/office/officeart/2005/8/layout/gear1"/>
    <dgm:cxn modelId="{01139972-E93B-4957-B22F-38CBC69B89F4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EA3546-89A2-4EDD-9F27-98294FFFF1F8}" type="doc">
      <dgm:prSet loTypeId="urn:diagrams.loki3.com/VaryingWidthList+Icon" loCatId="list" qsTypeId="urn:microsoft.com/office/officeart/2005/8/quickstyle/simple1" qsCatId="simple" csTypeId="urn:microsoft.com/office/officeart/2005/8/colors/colorful4" csCatId="colorful" phldr="1"/>
      <dgm:spPr/>
    </dgm:pt>
    <dgm:pt modelId="{E99A30D8-8998-4230-A8CA-C33BF6DE04DC}">
      <dgm:prSet phldrT="[Текст]"/>
      <dgm:spPr/>
      <dgm:t>
        <a:bodyPr/>
        <a:lstStyle/>
        <a:p>
          <a:r>
            <a:rPr lang="ru-RU" dirty="0" smtClean="0"/>
            <a:t>Серия мероприятий «Открываем мир вместе»</a:t>
          </a:r>
          <a:endParaRPr lang="ru-RU" dirty="0"/>
        </a:p>
      </dgm:t>
    </dgm:pt>
    <dgm:pt modelId="{5B3EB0DC-8794-48B1-9761-F51BDD8D2ECF}" type="parTrans" cxnId="{CDB64DD3-75F3-43FA-BB39-5EFFEECB37D2}">
      <dgm:prSet/>
      <dgm:spPr/>
      <dgm:t>
        <a:bodyPr/>
        <a:lstStyle/>
        <a:p>
          <a:endParaRPr lang="ru-RU"/>
        </a:p>
      </dgm:t>
    </dgm:pt>
    <dgm:pt modelId="{F564D693-FC3C-439D-A36F-47E73B3E36E7}" type="sibTrans" cxnId="{CDB64DD3-75F3-43FA-BB39-5EFFEECB37D2}">
      <dgm:prSet/>
      <dgm:spPr/>
      <dgm:t>
        <a:bodyPr/>
        <a:lstStyle/>
        <a:p>
          <a:endParaRPr lang="ru-RU"/>
        </a:p>
      </dgm:t>
    </dgm:pt>
    <dgm:pt modelId="{CED7853C-AF6B-4FB5-9410-77EE5F1CA02F}">
      <dgm:prSet phldrT="[Текст]"/>
      <dgm:spPr/>
      <dgm:t>
        <a:bodyPr/>
        <a:lstStyle/>
        <a:p>
          <a:r>
            <a:rPr lang="ru-RU" dirty="0" smtClean="0"/>
            <a:t>Проект «Социальная адаптация для каждого»</a:t>
          </a:r>
          <a:endParaRPr lang="ru-RU" dirty="0"/>
        </a:p>
      </dgm:t>
    </dgm:pt>
    <dgm:pt modelId="{6B429320-E851-415E-A6AC-587FE26D1C91}" type="parTrans" cxnId="{F3DABCA8-2C7A-458B-9246-1B4E7A23BF40}">
      <dgm:prSet/>
      <dgm:spPr/>
      <dgm:t>
        <a:bodyPr/>
        <a:lstStyle/>
        <a:p>
          <a:endParaRPr lang="ru-RU"/>
        </a:p>
      </dgm:t>
    </dgm:pt>
    <dgm:pt modelId="{282699D2-618C-4B54-9D65-0B4DA723723D}" type="sibTrans" cxnId="{F3DABCA8-2C7A-458B-9246-1B4E7A23BF40}">
      <dgm:prSet/>
      <dgm:spPr/>
      <dgm:t>
        <a:bodyPr/>
        <a:lstStyle/>
        <a:p>
          <a:endParaRPr lang="ru-RU"/>
        </a:p>
      </dgm:t>
    </dgm:pt>
    <dgm:pt modelId="{777A88A3-8D97-4386-A936-4DCA19754DBB}">
      <dgm:prSet phldrT="[Текст]"/>
      <dgm:spPr/>
      <dgm:t>
        <a:bodyPr/>
        <a:lstStyle/>
        <a:p>
          <a:r>
            <a:rPr lang="ru-RU" dirty="0" smtClean="0"/>
            <a:t>Благотворительная ёлка «Встречаем Новый год»</a:t>
          </a:r>
          <a:endParaRPr lang="ru-RU" dirty="0"/>
        </a:p>
      </dgm:t>
    </dgm:pt>
    <dgm:pt modelId="{A1085613-C181-4254-835E-FC3786ED9E0A}" type="parTrans" cxnId="{1562AAF6-5567-43E2-AAEA-449D7F702D62}">
      <dgm:prSet/>
      <dgm:spPr/>
      <dgm:t>
        <a:bodyPr/>
        <a:lstStyle/>
        <a:p>
          <a:endParaRPr lang="ru-RU"/>
        </a:p>
      </dgm:t>
    </dgm:pt>
    <dgm:pt modelId="{48497F52-B1FB-47CD-94A4-D55573DD8161}" type="sibTrans" cxnId="{1562AAF6-5567-43E2-AAEA-449D7F702D62}">
      <dgm:prSet/>
      <dgm:spPr/>
      <dgm:t>
        <a:bodyPr/>
        <a:lstStyle/>
        <a:p>
          <a:endParaRPr lang="ru-RU"/>
        </a:p>
      </dgm:t>
    </dgm:pt>
    <dgm:pt modelId="{59C10E13-99DB-4F2B-B15F-C401DED08A42}">
      <dgm:prSet phldrT="[Текст]"/>
      <dgm:spPr/>
      <dgm:t>
        <a:bodyPr/>
        <a:lstStyle/>
        <a:p>
          <a:r>
            <a:rPr lang="ru-RU" dirty="0" smtClean="0"/>
            <a:t>Акция «Сызрань – мой город!»</a:t>
          </a:r>
          <a:endParaRPr lang="ru-RU" dirty="0"/>
        </a:p>
      </dgm:t>
    </dgm:pt>
    <dgm:pt modelId="{7B2E5967-1663-4CB4-8070-EA7BEE756791}" type="parTrans" cxnId="{D5B3A0D5-2D43-4CFC-9ECC-2470EFF24E57}">
      <dgm:prSet/>
      <dgm:spPr/>
      <dgm:t>
        <a:bodyPr/>
        <a:lstStyle/>
        <a:p>
          <a:endParaRPr lang="ru-RU"/>
        </a:p>
      </dgm:t>
    </dgm:pt>
    <dgm:pt modelId="{35A500FE-7FB9-421D-82FF-9C836193890E}" type="sibTrans" cxnId="{D5B3A0D5-2D43-4CFC-9ECC-2470EFF24E57}">
      <dgm:prSet/>
      <dgm:spPr/>
      <dgm:t>
        <a:bodyPr/>
        <a:lstStyle/>
        <a:p>
          <a:endParaRPr lang="ru-RU"/>
        </a:p>
      </dgm:t>
    </dgm:pt>
    <dgm:pt modelId="{EAD92285-80E6-4F6C-9551-C9F0DC519E2D}">
      <dgm:prSet phldrT="[Текст]"/>
      <dgm:spPr/>
      <dgm:t>
        <a:bodyPr/>
        <a:lstStyle/>
        <a:p>
          <a:r>
            <a:rPr lang="ru-RU" dirty="0" smtClean="0"/>
            <a:t>Эхо кинофестиваля «Кино без барьеров»</a:t>
          </a:r>
          <a:endParaRPr lang="ru-RU" dirty="0"/>
        </a:p>
      </dgm:t>
    </dgm:pt>
    <dgm:pt modelId="{3ECB909A-8118-4016-A79B-29647FF37EEB}" type="parTrans" cxnId="{BA702B77-CFD3-49BC-A106-34D89CEC020F}">
      <dgm:prSet/>
      <dgm:spPr/>
      <dgm:t>
        <a:bodyPr/>
        <a:lstStyle/>
        <a:p>
          <a:endParaRPr lang="ru-RU"/>
        </a:p>
      </dgm:t>
    </dgm:pt>
    <dgm:pt modelId="{A3591341-B8C5-4835-88D6-0539F435CEF3}" type="sibTrans" cxnId="{BA702B77-CFD3-49BC-A106-34D89CEC020F}">
      <dgm:prSet/>
      <dgm:spPr/>
      <dgm:t>
        <a:bodyPr/>
        <a:lstStyle/>
        <a:p>
          <a:endParaRPr lang="ru-RU"/>
        </a:p>
      </dgm:t>
    </dgm:pt>
    <dgm:pt modelId="{50485E1D-EB46-44E6-91B7-C3E85B860306}">
      <dgm:prSet phldrT="[Текст]"/>
      <dgm:spPr/>
      <dgm:t>
        <a:bodyPr/>
        <a:lstStyle/>
        <a:p>
          <a:r>
            <a:rPr lang="ru-RU" dirty="0" smtClean="0"/>
            <a:t>Проект «Дом ремёсел»</a:t>
          </a:r>
          <a:endParaRPr lang="ru-RU" dirty="0"/>
        </a:p>
      </dgm:t>
    </dgm:pt>
    <dgm:pt modelId="{2282E75B-E125-4B74-8B05-68D4799AE819}" type="parTrans" cxnId="{CA893F5B-06E5-4C24-8C98-7AC9A7A090D4}">
      <dgm:prSet/>
      <dgm:spPr/>
      <dgm:t>
        <a:bodyPr/>
        <a:lstStyle/>
        <a:p>
          <a:endParaRPr lang="ru-RU"/>
        </a:p>
      </dgm:t>
    </dgm:pt>
    <dgm:pt modelId="{46D83F2A-C796-4DB3-98A3-4C45A4486D57}" type="sibTrans" cxnId="{CA893F5B-06E5-4C24-8C98-7AC9A7A090D4}">
      <dgm:prSet/>
      <dgm:spPr/>
      <dgm:t>
        <a:bodyPr/>
        <a:lstStyle/>
        <a:p>
          <a:endParaRPr lang="ru-RU"/>
        </a:p>
      </dgm:t>
    </dgm:pt>
    <dgm:pt modelId="{89F17D3D-9924-45A9-BF65-DA7770D18D46}">
      <dgm:prSet phldrT="[Текст]"/>
      <dgm:spPr/>
      <dgm:t>
        <a:bodyPr/>
        <a:lstStyle/>
        <a:p>
          <a:r>
            <a:rPr lang="ru-RU" dirty="0" smtClean="0"/>
            <a:t>Акция «</a:t>
          </a:r>
          <a:r>
            <a:rPr lang="ru-RU" dirty="0" err="1" smtClean="0"/>
            <a:t>БлагоДарить</a:t>
          </a:r>
          <a:r>
            <a:rPr lang="ru-RU" dirty="0" smtClean="0"/>
            <a:t>»</a:t>
          </a:r>
          <a:endParaRPr lang="ru-RU" dirty="0"/>
        </a:p>
      </dgm:t>
    </dgm:pt>
    <dgm:pt modelId="{66B717FB-8A19-4F5C-B1CB-7B6344CB497F}" type="parTrans" cxnId="{1063512F-334D-4A59-80A4-C44998F36D50}">
      <dgm:prSet/>
      <dgm:spPr/>
      <dgm:t>
        <a:bodyPr/>
        <a:lstStyle/>
        <a:p>
          <a:endParaRPr lang="ru-RU"/>
        </a:p>
      </dgm:t>
    </dgm:pt>
    <dgm:pt modelId="{5CC1BC32-05E2-4F09-B707-18CA9686B314}" type="sibTrans" cxnId="{1063512F-334D-4A59-80A4-C44998F36D50}">
      <dgm:prSet/>
      <dgm:spPr/>
      <dgm:t>
        <a:bodyPr/>
        <a:lstStyle/>
        <a:p>
          <a:endParaRPr lang="ru-RU"/>
        </a:p>
      </dgm:t>
    </dgm:pt>
    <dgm:pt modelId="{8E17B546-1BD5-49C3-948D-34817A162900}">
      <dgm:prSet phldrT="[Текст]"/>
      <dgm:spPr/>
      <dgm:t>
        <a:bodyPr/>
        <a:lstStyle/>
        <a:p>
          <a:r>
            <a:rPr lang="ru-RU" dirty="0" smtClean="0"/>
            <a:t>Семейный день здоровья</a:t>
          </a:r>
          <a:endParaRPr lang="ru-RU" dirty="0"/>
        </a:p>
      </dgm:t>
    </dgm:pt>
    <dgm:pt modelId="{600DE4E6-1837-46BF-8850-0F18F59F2D83}" type="parTrans" cxnId="{209E14F7-138A-407E-AECA-E56653D1B74B}">
      <dgm:prSet/>
      <dgm:spPr/>
      <dgm:t>
        <a:bodyPr/>
        <a:lstStyle/>
        <a:p>
          <a:endParaRPr lang="ru-RU"/>
        </a:p>
      </dgm:t>
    </dgm:pt>
    <dgm:pt modelId="{11C7A3F6-AFC7-4848-8158-7FD93F706430}" type="sibTrans" cxnId="{209E14F7-138A-407E-AECA-E56653D1B74B}">
      <dgm:prSet/>
      <dgm:spPr/>
      <dgm:t>
        <a:bodyPr/>
        <a:lstStyle/>
        <a:p>
          <a:endParaRPr lang="ru-RU"/>
        </a:p>
      </dgm:t>
    </dgm:pt>
    <dgm:pt modelId="{FAB76634-379D-41F5-A4E4-4A95B13BA2D7}">
      <dgm:prSet phldrT="[Текст]"/>
      <dgm:spPr/>
      <dgm:t>
        <a:bodyPr/>
        <a:lstStyle/>
        <a:p>
          <a:pPr algn="r"/>
          <a:r>
            <a:rPr lang="ru-RU" dirty="0" smtClean="0"/>
            <a:t>Конкурс рисунков «Мой город»</a:t>
          </a:r>
          <a:endParaRPr lang="ru-RU" dirty="0"/>
        </a:p>
      </dgm:t>
    </dgm:pt>
    <dgm:pt modelId="{FC1880BD-1C11-40F6-A308-19FDF9F11B55}" type="parTrans" cxnId="{37612D5F-E644-464D-A289-2A77650586AF}">
      <dgm:prSet/>
      <dgm:spPr/>
      <dgm:t>
        <a:bodyPr/>
        <a:lstStyle/>
        <a:p>
          <a:endParaRPr lang="ru-RU"/>
        </a:p>
      </dgm:t>
    </dgm:pt>
    <dgm:pt modelId="{5625EEC6-C0A9-434A-B146-ED8643406F17}" type="sibTrans" cxnId="{37612D5F-E644-464D-A289-2A77650586AF}">
      <dgm:prSet/>
      <dgm:spPr/>
      <dgm:t>
        <a:bodyPr/>
        <a:lstStyle/>
        <a:p>
          <a:endParaRPr lang="ru-RU"/>
        </a:p>
      </dgm:t>
    </dgm:pt>
    <dgm:pt modelId="{FBEE1826-70C4-4E63-9BAD-952BBA3C0AF0}">
      <dgm:prSet phldrT="[Текст]"/>
      <dgm:spPr/>
      <dgm:t>
        <a:bodyPr/>
        <a:lstStyle/>
        <a:p>
          <a:r>
            <a:rPr lang="ru-RU" dirty="0" smtClean="0"/>
            <a:t>Благотворительный концерт «Здравствуй, лето!»</a:t>
          </a:r>
          <a:endParaRPr lang="ru-RU" dirty="0"/>
        </a:p>
      </dgm:t>
    </dgm:pt>
    <dgm:pt modelId="{99717801-5844-4624-B0C9-538FC1972E45}" type="sibTrans" cxnId="{3AF41DF6-1CEE-45B2-B81E-ECC5288783C8}">
      <dgm:prSet/>
      <dgm:spPr/>
      <dgm:t>
        <a:bodyPr/>
        <a:lstStyle/>
        <a:p>
          <a:endParaRPr lang="ru-RU"/>
        </a:p>
      </dgm:t>
    </dgm:pt>
    <dgm:pt modelId="{ACC0D58F-C3C9-4AA3-83B2-7C8F4DE9527A}" type="parTrans" cxnId="{3AF41DF6-1CEE-45B2-B81E-ECC5288783C8}">
      <dgm:prSet/>
      <dgm:spPr/>
      <dgm:t>
        <a:bodyPr/>
        <a:lstStyle/>
        <a:p>
          <a:endParaRPr lang="ru-RU"/>
        </a:p>
      </dgm:t>
    </dgm:pt>
    <dgm:pt modelId="{F6378441-52EB-43DE-B10E-69AA9B7C6E15}" type="pres">
      <dgm:prSet presAssocID="{60EA3546-89A2-4EDD-9F27-98294FFFF1F8}" presName="Name0" presStyleCnt="0">
        <dgm:presLayoutVars>
          <dgm:resizeHandles/>
        </dgm:presLayoutVars>
      </dgm:prSet>
      <dgm:spPr/>
    </dgm:pt>
    <dgm:pt modelId="{005BC31C-7A3C-44B3-9B76-9EAB5977B000}" type="pres">
      <dgm:prSet presAssocID="{E99A30D8-8998-4230-A8CA-C33BF6DE04DC}" presName="text" presStyleLbl="node1" presStyleIdx="0" presStyleCnt="10" custLinFactNeighborX="8832" custLinFactNeighborY="-12321">
        <dgm:presLayoutVars>
          <dgm:bulletEnabled val="1"/>
        </dgm:presLayoutVars>
      </dgm:prSet>
      <dgm:spPr/>
    </dgm:pt>
    <dgm:pt modelId="{3668B500-911B-4B75-AA96-23C67DBA8AB2}" type="pres">
      <dgm:prSet presAssocID="{F564D693-FC3C-439D-A36F-47E73B3E36E7}" presName="space" presStyleCnt="0"/>
      <dgm:spPr/>
    </dgm:pt>
    <dgm:pt modelId="{17319E0B-1043-4D9B-BAF8-6D4D28CF1BD3}" type="pres">
      <dgm:prSet presAssocID="{CED7853C-AF6B-4FB5-9410-77EE5F1CA02F}" presName="text" presStyleLbl="node1" presStyleIdx="1" presStyleCnt="10" custLinFactY="610" custLinFactNeighborX="88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D63E6-0A80-4004-995D-815F439B4503}" type="pres">
      <dgm:prSet presAssocID="{282699D2-618C-4B54-9D65-0B4DA723723D}" presName="space" presStyleCnt="0"/>
      <dgm:spPr/>
    </dgm:pt>
    <dgm:pt modelId="{345B1B04-AB03-4362-8D78-1B9318948764}" type="pres">
      <dgm:prSet presAssocID="{777A88A3-8D97-4386-A936-4DCA19754DBB}" presName="text" presStyleLbl="node1" presStyleIdx="2" presStyleCnt="10" custLinFactY="6836" custLinFactNeighborX="64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873C9-6B47-4644-A3AF-71AF793826E0}" type="pres">
      <dgm:prSet presAssocID="{48497F52-B1FB-47CD-94A4-D55573DD8161}" presName="space" presStyleCnt="0"/>
      <dgm:spPr/>
    </dgm:pt>
    <dgm:pt modelId="{65F513AC-30B8-4ADC-BF27-B3C6E9F870CF}" type="pres">
      <dgm:prSet presAssocID="{FBEE1826-70C4-4E63-9BAD-952BBA3C0AF0}" presName="text" presStyleLbl="node1" presStyleIdx="3" presStyleCnt="10" custLinFactY="13062" custLinFactNeighborX="689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9BC1E-1DC4-44A6-A48C-9C399DE3D2DA}" type="pres">
      <dgm:prSet presAssocID="{99717801-5844-4624-B0C9-538FC1972E45}" presName="space" presStyleCnt="0"/>
      <dgm:spPr/>
    </dgm:pt>
    <dgm:pt modelId="{1D8BEFC0-B4C3-4974-9417-0F5AF28BAE7C}" type="pres">
      <dgm:prSet presAssocID="{59C10E13-99DB-4F2B-B15F-C401DED08A42}" presName="text" presStyleLbl="node1" presStyleIdx="4" presStyleCnt="10" custLinFactY="750" custLinFactNeighborX="36837" custLinFactNeighborY="100000">
        <dgm:presLayoutVars>
          <dgm:bulletEnabled val="1"/>
        </dgm:presLayoutVars>
      </dgm:prSet>
      <dgm:spPr/>
    </dgm:pt>
    <dgm:pt modelId="{1300B297-C953-4B5C-9F7B-4E47C3FAF96C}" type="pres">
      <dgm:prSet presAssocID="{35A500FE-7FB9-421D-82FF-9C836193890E}" presName="space" presStyleCnt="0"/>
      <dgm:spPr/>
    </dgm:pt>
    <dgm:pt modelId="{060EA511-C243-4FAD-BD5B-A81C0B22B5EB}" type="pres">
      <dgm:prSet presAssocID="{EAD92285-80E6-4F6C-9551-C9F0DC519E2D}" presName="text" presStyleLbl="node1" presStyleIdx="5" presStyleCnt="10" custLinFactY="-1561" custLinFactNeighborX="16540" custLinFactNeighborY="-100000">
        <dgm:presLayoutVars>
          <dgm:bulletEnabled val="1"/>
        </dgm:presLayoutVars>
      </dgm:prSet>
      <dgm:spPr/>
    </dgm:pt>
    <dgm:pt modelId="{3675D6C0-779F-4CFA-93A7-6D3AD667E7B7}" type="pres">
      <dgm:prSet presAssocID="{A3591341-B8C5-4835-88D6-0539F435CEF3}" presName="space" presStyleCnt="0"/>
      <dgm:spPr/>
    </dgm:pt>
    <dgm:pt modelId="{2C7D60FB-4C06-47F7-A5B3-48216D0E71A9}" type="pres">
      <dgm:prSet presAssocID="{50485E1D-EB46-44E6-91B7-C3E85B860306}" presName="text" presStyleLbl="node1" presStyleIdx="6" presStyleCnt="10" custLinFactNeighborX="65382" custLinFactNeighborY="-6704">
        <dgm:presLayoutVars>
          <dgm:bulletEnabled val="1"/>
        </dgm:presLayoutVars>
      </dgm:prSet>
      <dgm:spPr/>
    </dgm:pt>
    <dgm:pt modelId="{20279A09-4F0F-416E-9295-D2E63D830599}" type="pres">
      <dgm:prSet presAssocID="{46D83F2A-C796-4DB3-98A3-4C45A4486D57}" presName="space" presStyleCnt="0"/>
      <dgm:spPr/>
    </dgm:pt>
    <dgm:pt modelId="{94B8D1DD-2AF1-4CB4-9B5E-1D0EC6CDA8D7}" type="pres">
      <dgm:prSet presAssocID="{89F17D3D-9924-45A9-BF65-DA7770D18D46}" presName="text" presStyleLbl="node1" presStyleIdx="7" presStyleCnt="10" custLinFactY="-7647" custLinFactNeighborX="72319" custLinFactNeighborY="-100000">
        <dgm:presLayoutVars>
          <dgm:bulletEnabled val="1"/>
        </dgm:presLayoutVars>
      </dgm:prSet>
      <dgm:spPr/>
    </dgm:pt>
    <dgm:pt modelId="{7E40972F-370C-41AE-8AE2-190095B44C57}" type="pres">
      <dgm:prSet presAssocID="{5CC1BC32-05E2-4F09-B707-18CA9686B314}" presName="space" presStyleCnt="0"/>
      <dgm:spPr/>
    </dgm:pt>
    <dgm:pt modelId="{A1FC9906-AD3D-4A43-9F69-B62BA0DE8477}" type="pres">
      <dgm:prSet presAssocID="{8E17B546-1BD5-49C3-948D-34817A162900}" presName="text" presStyleLbl="node1" presStyleIdx="8" presStyleCnt="10" custLinFactY="-1421" custLinFactNeighborX="5162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12B81-0F6A-4F9C-9756-88DBAD63E771}" type="pres">
      <dgm:prSet presAssocID="{11C7A3F6-AFC7-4848-8158-7FD93F706430}" presName="space" presStyleCnt="0"/>
      <dgm:spPr/>
    </dgm:pt>
    <dgm:pt modelId="{E422059D-0C66-4C40-8B6F-B2E394488C81}" type="pres">
      <dgm:prSet presAssocID="{FAB76634-379D-41F5-A4E4-4A95B13BA2D7}" presName="text" presStyleLbl="node1" presStyleIdx="9" presStyleCnt="10" custLinFactNeighborX="35341" custLinFactNeighborY="-38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62AAF6-5567-43E2-AAEA-449D7F702D62}" srcId="{60EA3546-89A2-4EDD-9F27-98294FFFF1F8}" destId="{777A88A3-8D97-4386-A936-4DCA19754DBB}" srcOrd="2" destOrd="0" parTransId="{A1085613-C181-4254-835E-FC3786ED9E0A}" sibTransId="{48497F52-B1FB-47CD-94A4-D55573DD8161}"/>
    <dgm:cxn modelId="{23BBF66F-714D-4076-A2A3-8F06501A54E5}" type="presOf" srcId="{EAD92285-80E6-4F6C-9551-C9F0DC519E2D}" destId="{060EA511-C243-4FAD-BD5B-A81C0B22B5EB}" srcOrd="0" destOrd="0" presId="urn:diagrams.loki3.com/VaryingWidthList+Icon"/>
    <dgm:cxn modelId="{CDB64DD3-75F3-43FA-BB39-5EFFEECB37D2}" srcId="{60EA3546-89A2-4EDD-9F27-98294FFFF1F8}" destId="{E99A30D8-8998-4230-A8CA-C33BF6DE04DC}" srcOrd="0" destOrd="0" parTransId="{5B3EB0DC-8794-48B1-9761-F51BDD8D2ECF}" sibTransId="{F564D693-FC3C-439D-A36F-47E73B3E36E7}"/>
    <dgm:cxn modelId="{692EEC67-A492-4DFA-9910-4C00AD192764}" type="presOf" srcId="{50485E1D-EB46-44E6-91B7-C3E85B860306}" destId="{2C7D60FB-4C06-47F7-A5B3-48216D0E71A9}" srcOrd="0" destOrd="0" presId="urn:diagrams.loki3.com/VaryingWidthList+Icon"/>
    <dgm:cxn modelId="{F3DABCA8-2C7A-458B-9246-1B4E7A23BF40}" srcId="{60EA3546-89A2-4EDD-9F27-98294FFFF1F8}" destId="{CED7853C-AF6B-4FB5-9410-77EE5F1CA02F}" srcOrd="1" destOrd="0" parTransId="{6B429320-E851-415E-A6AC-587FE26D1C91}" sibTransId="{282699D2-618C-4B54-9D65-0B4DA723723D}"/>
    <dgm:cxn modelId="{3AF41DF6-1CEE-45B2-B81E-ECC5288783C8}" srcId="{60EA3546-89A2-4EDD-9F27-98294FFFF1F8}" destId="{FBEE1826-70C4-4E63-9BAD-952BBA3C0AF0}" srcOrd="3" destOrd="0" parTransId="{ACC0D58F-C3C9-4AA3-83B2-7C8F4DE9527A}" sibTransId="{99717801-5844-4624-B0C9-538FC1972E45}"/>
    <dgm:cxn modelId="{CA893F5B-06E5-4C24-8C98-7AC9A7A090D4}" srcId="{60EA3546-89A2-4EDD-9F27-98294FFFF1F8}" destId="{50485E1D-EB46-44E6-91B7-C3E85B860306}" srcOrd="6" destOrd="0" parTransId="{2282E75B-E125-4B74-8B05-68D4799AE819}" sibTransId="{46D83F2A-C796-4DB3-98A3-4C45A4486D57}"/>
    <dgm:cxn modelId="{ED6D0CAB-7393-41A6-A1E0-F81644B9B4BA}" type="presOf" srcId="{89F17D3D-9924-45A9-BF65-DA7770D18D46}" destId="{94B8D1DD-2AF1-4CB4-9B5E-1D0EC6CDA8D7}" srcOrd="0" destOrd="0" presId="urn:diagrams.loki3.com/VaryingWidthList+Icon"/>
    <dgm:cxn modelId="{D5B3A0D5-2D43-4CFC-9ECC-2470EFF24E57}" srcId="{60EA3546-89A2-4EDD-9F27-98294FFFF1F8}" destId="{59C10E13-99DB-4F2B-B15F-C401DED08A42}" srcOrd="4" destOrd="0" parTransId="{7B2E5967-1663-4CB4-8070-EA7BEE756791}" sibTransId="{35A500FE-7FB9-421D-82FF-9C836193890E}"/>
    <dgm:cxn modelId="{1063512F-334D-4A59-80A4-C44998F36D50}" srcId="{60EA3546-89A2-4EDD-9F27-98294FFFF1F8}" destId="{89F17D3D-9924-45A9-BF65-DA7770D18D46}" srcOrd="7" destOrd="0" parTransId="{66B717FB-8A19-4F5C-B1CB-7B6344CB497F}" sibTransId="{5CC1BC32-05E2-4F09-B707-18CA9686B314}"/>
    <dgm:cxn modelId="{209E14F7-138A-407E-AECA-E56653D1B74B}" srcId="{60EA3546-89A2-4EDD-9F27-98294FFFF1F8}" destId="{8E17B546-1BD5-49C3-948D-34817A162900}" srcOrd="8" destOrd="0" parTransId="{600DE4E6-1837-46BF-8850-0F18F59F2D83}" sibTransId="{11C7A3F6-AFC7-4848-8158-7FD93F706430}"/>
    <dgm:cxn modelId="{BA702B77-CFD3-49BC-A106-34D89CEC020F}" srcId="{60EA3546-89A2-4EDD-9F27-98294FFFF1F8}" destId="{EAD92285-80E6-4F6C-9551-C9F0DC519E2D}" srcOrd="5" destOrd="0" parTransId="{3ECB909A-8118-4016-A79B-29647FF37EEB}" sibTransId="{A3591341-B8C5-4835-88D6-0539F435CEF3}"/>
    <dgm:cxn modelId="{6B3D01D1-0435-46A7-8992-20A497A7B5F7}" type="presOf" srcId="{FBEE1826-70C4-4E63-9BAD-952BBA3C0AF0}" destId="{65F513AC-30B8-4ADC-BF27-B3C6E9F870CF}" srcOrd="0" destOrd="0" presId="urn:diagrams.loki3.com/VaryingWidthList+Icon"/>
    <dgm:cxn modelId="{88525000-67E1-4847-9E06-E792B77770F0}" type="presOf" srcId="{FAB76634-379D-41F5-A4E4-4A95B13BA2D7}" destId="{E422059D-0C66-4C40-8B6F-B2E394488C81}" srcOrd="0" destOrd="0" presId="urn:diagrams.loki3.com/VaryingWidthList+Icon"/>
    <dgm:cxn modelId="{0BBE9CE3-6892-412A-8F28-0EE498700B05}" type="presOf" srcId="{777A88A3-8D97-4386-A936-4DCA19754DBB}" destId="{345B1B04-AB03-4362-8D78-1B9318948764}" srcOrd="0" destOrd="0" presId="urn:diagrams.loki3.com/VaryingWidthList+Icon"/>
    <dgm:cxn modelId="{E6AC3E64-3D05-4B98-B97F-DC79D50AB756}" type="presOf" srcId="{60EA3546-89A2-4EDD-9F27-98294FFFF1F8}" destId="{F6378441-52EB-43DE-B10E-69AA9B7C6E15}" srcOrd="0" destOrd="0" presId="urn:diagrams.loki3.com/VaryingWidthList+Icon"/>
    <dgm:cxn modelId="{EA379559-2FFE-4B9E-B571-529F6D049903}" type="presOf" srcId="{E99A30D8-8998-4230-A8CA-C33BF6DE04DC}" destId="{005BC31C-7A3C-44B3-9B76-9EAB5977B000}" srcOrd="0" destOrd="0" presId="urn:diagrams.loki3.com/VaryingWidthList+Icon"/>
    <dgm:cxn modelId="{B9C27314-E1F7-48E9-A8E5-0C8E1E21C004}" type="presOf" srcId="{CED7853C-AF6B-4FB5-9410-77EE5F1CA02F}" destId="{17319E0B-1043-4D9B-BAF8-6D4D28CF1BD3}" srcOrd="0" destOrd="0" presId="urn:diagrams.loki3.com/VaryingWidthList+Icon"/>
    <dgm:cxn modelId="{DC25F0C1-EF40-4749-8D0C-C158233CFED0}" type="presOf" srcId="{8E17B546-1BD5-49C3-948D-34817A162900}" destId="{A1FC9906-AD3D-4A43-9F69-B62BA0DE8477}" srcOrd="0" destOrd="0" presId="urn:diagrams.loki3.com/VaryingWidthList+Icon"/>
    <dgm:cxn modelId="{37612D5F-E644-464D-A289-2A77650586AF}" srcId="{60EA3546-89A2-4EDD-9F27-98294FFFF1F8}" destId="{FAB76634-379D-41F5-A4E4-4A95B13BA2D7}" srcOrd="9" destOrd="0" parTransId="{FC1880BD-1C11-40F6-A308-19FDF9F11B55}" sibTransId="{5625EEC6-C0A9-434A-B146-ED8643406F17}"/>
    <dgm:cxn modelId="{28390895-B605-494E-94A1-8FCB5C54DFD7}" type="presOf" srcId="{59C10E13-99DB-4F2B-B15F-C401DED08A42}" destId="{1D8BEFC0-B4C3-4974-9417-0F5AF28BAE7C}" srcOrd="0" destOrd="0" presId="urn:diagrams.loki3.com/VaryingWidthList+Icon"/>
    <dgm:cxn modelId="{5163A08E-C46D-489E-8F67-40F20AF62817}" type="presParOf" srcId="{F6378441-52EB-43DE-B10E-69AA9B7C6E15}" destId="{005BC31C-7A3C-44B3-9B76-9EAB5977B000}" srcOrd="0" destOrd="0" presId="urn:diagrams.loki3.com/VaryingWidthList+Icon"/>
    <dgm:cxn modelId="{C65D477D-C6E6-40C8-BF9B-8E6C54A38BD9}" type="presParOf" srcId="{F6378441-52EB-43DE-B10E-69AA9B7C6E15}" destId="{3668B500-911B-4B75-AA96-23C67DBA8AB2}" srcOrd="1" destOrd="0" presId="urn:diagrams.loki3.com/VaryingWidthList+Icon"/>
    <dgm:cxn modelId="{84D40C51-E6E1-4B7B-BB53-412B01AD15EF}" type="presParOf" srcId="{F6378441-52EB-43DE-B10E-69AA9B7C6E15}" destId="{17319E0B-1043-4D9B-BAF8-6D4D28CF1BD3}" srcOrd="2" destOrd="0" presId="urn:diagrams.loki3.com/VaryingWidthList+Icon"/>
    <dgm:cxn modelId="{5AC18ACA-2F00-456B-B328-57B19C944389}" type="presParOf" srcId="{F6378441-52EB-43DE-B10E-69AA9B7C6E15}" destId="{00ED63E6-0A80-4004-995D-815F439B4503}" srcOrd="3" destOrd="0" presId="urn:diagrams.loki3.com/VaryingWidthList+Icon"/>
    <dgm:cxn modelId="{4A2472EF-B31D-4FAF-AB6A-9C18B9B83D68}" type="presParOf" srcId="{F6378441-52EB-43DE-B10E-69AA9B7C6E15}" destId="{345B1B04-AB03-4362-8D78-1B9318948764}" srcOrd="4" destOrd="0" presId="urn:diagrams.loki3.com/VaryingWidthList+Icon"/>
    <dgm:cxn modelId="{5BDC0F85-97B2-4F38-B37E-3F3661971EB6}" type="presParOf" srcId="{F6378441-52EB-43DE-B10E-69AA9B7C6E15}" destId="{C20873C9-6B47-4644-A3AF-71AF793826E0}" srcOrd="5" destOrd="0" presId="urn:diagrams.loki3.com/VaryingWidthList+Icon"/>
    <dgm:cxn modelId="{E551E7C6-CFD6-480B-88BC-2BC759FFBDC9}" type="presParOf" srcId="{F6378441-52EB-43DE-B10E-69AA9B7C6E15}" destId="{65F513AC-30B8-4ADC-BF27-B3C6E9F870CF}" srcOrd="6" destOrd="0" presId="urn:diagrams.loki3.com/VaryingWidthList+Icon"/>
    <dgm:cxn modelId="{0079BCDB-4E2C-4F4E-BFCF-D40F6C4B22C5}" type="presParOf" srcId="{F6378441-52EB-43DE-B10E-69AA9B7C6E15}" destId="{D009BC1E-1DC4-44A6-A48C-9C399DE3D2DA}" srcOrd="7" destOrd="0" presId="urn:diagrams.loki3.com/VaryingWidthList+Icon"/>
    <dgm:cxn modelId="{70D0CA4A-7584-44ED-B3C7-90F29D4BE1DA}" type="presParOf" srcId="{F6378441-52EB-43DE-B10E-69AA9B7C6E15}" destId="{1D8BEFC0-B4C3-4974-9417-0F5AF28BAE7C}" srcOrd="8" destOrd="0" presId="urn:diagrams.loki3.com/VaryingWidthList+Icon"/>
    <dgm:cxn modelId="{2EB0D471-F2DF-4000-B877-D592F215AAEB}" type="presParOf" srcId="{F6378441-52EB-43DE-B10E-69AA9B7C6E15}" destId="{1300B297-C953-4B5C-9F7B-4E47C3FAF96C}" srcOrd="9" destOrd="0" presId="urn:diagrams.loki3.com/VaryingWidthList+Icon"/>
    <dgm:cxn modelId="{8A41AD5F-5380-4AC8-BE83-C407110383F4}" type="presParOf" srcId="{F6378441-52EB-43DE-B10E-69AA9B7C6E15}" destId="{060EA511-C243-4FAD-BD5B-A81C0B22B5EB}" srcOrd="10" destOrd="0" presId="urn:diagrams.loki3.com/VaryingWidthList+Icon"/>
    <dgm:cxn modelId="{0D1CD3AB-D9F8-43E1-89C6-35A5640ADCD4}" type="presParOf" srcId="{F6378441-52EB-43DE-B10E-69AA9B7C6E15}" destId="{3675D6C0-779F-4CFA-93A7-6D3AD667E7B7}" srcOrd="11" destOrd="0" presId="urn:diagrams.loki3.com/VaryingWidthList+Icon"/>
    <dgm:cxn modelId="{F1222B97-902F-4B00-8A36-1AFA92E35F76}" type="presParOf" srcId="{F6378441-52EB-43DE-B10E-69AA9B7C6E15}" destId="{2C7D60FB-4C06-47F7-A5B3-48216D0E71A9}" srcOrd="12" destOrd="0" presId="urn:diagrams.loki3.com/VaryingWidthList+Icon"/>
    <dgm:cxn modelId="{51C3A92D-0D4F-441E-80C9-9E1A17734500}" type="presParOf" srcId="{F6378441-52EB-43DE-B10E-69AA9B7C6E15}" destId="{20279A09-4F0F-416E-9295-D2E63D830599}" srcOrd="13" destOrd="0" presId="urn:diagrams.loki3.com/VaryingWidthList+Icon"/>
    <dgm:cxn modelId="{5D4466E1-C6F6-4345-909A-383F679E9C29}" type="presParOf" srcId="{F6378441-52EB-43DE-B10E-69AA9B7C6E15}" destId="{94B8D1DD-2AF1-4CB4-9B5E-1D0EC6CDA8D7}" srcOrd="14" destOrd="0" presId="urn:diagrams.loki3.com/VaryingWidthList+Icon"/>
    <dgm:cxn modelId="{950AC77C-22B7-41BB-A8E1-C7E2FCDD1584}" type="presParOf" srcId="{F6378441-52EB-43DE-B10E-69AA9B7C6E15}" destId="{7E40972F-370C-41AE-8AE2-190095B44C57}" srcOrd="15" destOrd="0" presId="urn:diagrams.loki3.com/VaryingWidthList+Icon"/>
    <dgm:cxn modelId="{72058CAC-9ECB-4B44-B433-39E2D0A80374}" type="presParOf" srcId="{F6378441-52EB-43DE-B10E-69AA9B7C6E15}" destId="{A1FC9906-AD3D-4A43-9F69-B62BA0DE8477}" srcOrd="16" destOrd="0" presId="urn:diagrams.loki3.com/VaryingWidthList+Icon"/>
    <dgm:cxn modelId="{757D3052-CC8E-4E2E-8801-6F54F842EB2C}" type="presParOf" srcId="{F6378441-52EB-43DE-B10E-69AA9B7C6E15}" destId="{87812B81-0F6A-4F9C-9756-88DBAD63E771}" srcOrd="17" destOrd="0" presId="urn:diagrams.loki3.com/VaryingWidthList+Icon"/>
    <dgm:cxn modelId="{8A224611-B63B-4358-8251-1F59AAC68D00}" type="presParOf" srcId="{F6378441-52EB-43DE-B10E-69AA9B7C6E15}" destId="{E422059D-0C66-4C40-8B6F-B2E394488C81}" srcOrd="18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3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932 человека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 организаций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11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мероприятий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33257" custLinFactNeighborY="2096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75E1CEED-E619-45C0-980C-9D287F54870D}" type="presOf" srcId="{CA2B5A51-17E5-433B-A554-867BD4CA556D}" destId="{3EBD2DB6-AAE7-4BAB-9DAD-F4A9AF6F722D}" srcOrd="0" destOrd="0" presId="urn:microsoft.com/office/officeart/2005/8/layout/gear1"/>
    <dgm:cxn modelId="{67835AD6-6163-48C5-ABAE-E01BF6510475}" type="presOf" srcId="{429177A5-EC6C-4263-8F90-BD0A57E7FF79}" destId="{908CC4FF-56F7-4495-87FD-30A1A8C7618A}" srcOrd="1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B282C8D1-AC77-431B-8F83-10B56FA2133A}" type="presOf" srcId="{EB5B9B5C-4E95-46BB-8C42-83FEE4526848}" destId="{349F13F7-1CAE-461B-8101-7DEE47506297}" srcOrd="0" destOrd="0" presId="urn:microsoft.com/office/officeart/2005/8/layout/gear1"/>
    <dgm:cxn modelId="{33AFD12E-C28E-46F1-8E46-BA3EB4D135FE}" type="presOf" srcId="{429177A5-EC6C-4263-8F90-BD0A57E7FF79}" destId="{1CBE6B6D-D84B-4E86-AE26-0BD544D2F9BC}" srcOrd="3" destOrd="0" presId="urn:microsoft.com/office/officeart/2005/8/layout/gear1"/>
    <dgm:cxn modelId="{380A3512-E93A-40C0-92D4-3CBDBEF74BBC}" type="presOf" srcId="{DDB357AD-26D4-4EEE-A434-B5D46CA9D76E}" destId="{01983A7B-8E4F-44D7-91D2-22746049735C}" srcOrd="2" destOrd="0" presId="urn:microsoft.com/office/officeart/2005/8/layout/gear1"/>
    <dgm:cxn modelId="{865C63FC-0ED8-4CFC-A288-AB92DF4746E8}" type="presOf" srcId="{40DC9310-3714-4152-8D6A-5E1212CE9542}" destId="{8FEBF017-602B-4FFC-90A5-D946AB009861}" srcOrd="0" destOrd="0" presId="urn:microsoft.com/office/officeart/2005/8/layout/gear1"/>
    <dgm:cxn modelId="{85814938-42BC-4139-AF5A-7FDCEAB6F038}" type="presOf" srcId="{0D9DB6B1-1E26-4FFD-9738-947974F0EF6E}" destId="{F00D8149-B617-4862-9633-8CC3BAF78AFE}" srcOrd="1" destOrd="0" presId="urn:microsoft.com/office/officeart/2005/8/layout/gear1"/>
    <dgm:cxn modelId="{87688D4A-C148-43BA-853A-88FA60578906}" type="presOf" srcId="{DDB357AD-26D4-4EEE-A434-B5D46CA9D76E}" destId="{BC95C87C-503C-438D-8A79-820791FFB5FF}" srcOrd="1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A4B2E151-C715-4206-97D4-E6D28FBA126D}" type="presOf" srcId="{429177A5-EC6C-4263-8F90-BD0A57E7FF79}" destId="{28AE5481-F269-404B-A3A8-835C190E596F}" srcOrd="2" destOrd="0" presId="urn:microsoft.com/office/officeart/2005/8/layout/gear1"/>
    <dgm:cxn modelId="{1E72B80F-D78E-43F9-8EE9-479EE218A3CF}" type="presOf" srcId="{429177A5-EC6C-4263-8F90-BD0A57E7FF79}" destId="{787F3BDC-7427-4726-AA11-7CF9AC90797A}" srcOrd="0" destOrd="0" presId="urn:microsoft.com/office/officeart/2005/8/layout/gear1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796A0778-DA3A-480D-9BCD-D1E39B91A0B8}" type="presOf" srcId="{0D9DB6B1-1E26-4FFD-9738-947974F0EF6E}" destId="{906BD5F9-B781-43D2-B85D-B789DC46F1EB}" srcOrd="2" destOrd="0" presId="urn:microsoft.com/office/officeart/2005/8/layout/gear1"/>
    <dgm:cxn modelId="{59D25F3E-42A3-4553-B9D8-CE5638C29CD2}" type="presOf" srcId="{DDB357AD-26D4-4EEE-A434-B5D46CA9D76E}" destId="{0AF264F0-E826-430B-88D2-0D7F0F9179D0}" srcOrd="0" destOrd="0" presId="urn:microsoft.com/office/officeart/2005/8/layout/gear1"/>
    <dgm:cxn modelId="{C3660288-8A1E-43C4-9F7A-6C4503371AB9}" type="presOf" srcId="{0D9DB6B1-1E26-4FFD-9738-947974F0EF6E}" destId="{AA5A5372-F155-4030-A0FE-F34932EDCC92}" srcOrd="0" destOrd="0" presId="urn:microsoft.com/office/officeart/2005/8/layout/gear1"/>
    <dgm:cxn modelId="{ED6AC7BF-99F1-4082-A030-BAB4EC2EEC8C}" type="presOf" srcId="{9DC5BEA3-2E1C-43E2-8C73-EFAA691434DD}" destId="{5FA43022-3C1E-47D8-9AC1-E80AD8376E60}" srcOrd="0" destOrd="0" presId="urn:microsoft.com/office/officeart/2005/8/layout/gear1"/>
    <dgm:cxn modelId="{6F240331-1182-45E3-89A8-70E166B908CC}" type="presParOf" srcId="{5FA43022-3C1E-47D8-9AC1-E80AD8376E60}" destId="{AA5A5372-F155-4030-A0FE-F34932EDCC92}" srcOrd="0" destOrd="0" presId="urn:microsoft.com/office/officeart/2005/8/layout/gear1"/>
    <dgm:cxn modelId="{FDCBE17A-3C23-46E8-8A5B-E44B6253C6E5}" type="presParOf" srcId="{5FA43022-3C1E-47D8-9AC1-E80AD8376E60}" destId="{F00D8149-B617-4862-9633-8CC3BAF78AFE}" srcOrd="1" destOrd="0" presId="urn:microsoft.com/office/officeart/2005/8/layout/gear1"/>
    <dgm:cxn modelId="{934C7B80-19B4-466C-B1E6-E09894C8FC9A}" type="presParOf" srcId="{5FA43022-3C1E-47D8-9AC1-E80AD8376E60}" destId="{906BD5F9-B781-43D2-B85D-B789DC46F1EB}" srcOrd="2" destOrd="0" presId="urn:microsoft.com/office/officeart/2005/8/layout/gear1"/>
    <dgm:cxn modelId="{D2B7C1CB-B786-4469-805E-5F00C143382B}" type="presParOf" srcId="{5FA43022-3C1E-47D8-9AC1-E80AD8376E60}" destId="{0AF264F0-E826-430B-88D2-0D7F0F9179D0}" srcOrd="3" destOrd="0" presId="urn:microsoft.com/office/officeart/2005/8/layout/gear1"/>
    <dgm:cxn modelId="{C2B86E05-7799-4B2E-B676-CC08541868DD}" type="presParOf" srcId="{5FA43022-3C1E-47D8-9AC1-E80AD8376E60}" destId="{BC95C87C-503C-438D-8A79-820791FFB5FF}" srcOrd="4" destOrd="0" presId="urn:microsoft.com/office/officeart/2005/8/layout/gear1"/>
    <dgm:cxn modelId="{8E5C11AD-3ABF-4AAA-8091-6B5EF1838F11}" type="presParOf" srcId="{5FA43022-3C1E-47D8-9AC1-E80AD8376E60}" destId="{01983A7B-8E4F-44D7-91D2-22746049735C}" srcOrd="5" destOrd="0" presId="urn:microsoft.com/office/officeart/2005/8/layout/gear1"/>
    <dgm:cxn modelId="{A093EBC3-8D5D-43A9-8D33-2A262FDF0421}" type="presParOf" srcId="{5FA43022-3C1E-47D8-9AC1-E80AD8376E60}" destId="{787F3BDC-7427-4726-AA11-7CF9AC90797A}" srcOrd="6" destOrd="0" presId="urn:microsoft.com/office/officeart/2005/8/layout/gear1"/>
    <dgm:cxn modelId="{4E837CA3-FC75-4547-8A8A-4D37562018D0}" type="presParOf" srcId="{5FA43022-3C1E-47D8-9AC1-E80AD8376E60}" destId="{908CC4FF-56F7-4495-87FD-30A1A8C7618A}" srcOrd="7" destOrd="0" presId="urn:microsoft.com/office/officeart/2005/8/layout/gear1"/>
    <dgm:cxn modelId="{F4B23206-F7FF-4CD0-AAB0-F4EC0A6E5ADA}" type="presParOf" srcId="{5FA43022-3C1E-47D8-9AC1-E80AD8376E60}" destId="{28AE5481-F269-404B-A3A8-835C190E596F}" srcOrd="8" destOrd="0" presId="urn:microsoft.com/office/officeart/2005/8/layout/gear1"/>
    <dgm:cxn modelId="{A493AABB-2BF0-4574-B830-CB7D2D051A53}" type="presParOf" srcId="{5FA43022-3C1E-47D8-9AC1-E80AD8376E60}" destId="{1CBE6B6D-D84B-4E86-AE26-0BD544D2F9BC}" srcOrd="9" destOrd="0" presId="urn:microsoft.com/office/officeart/2005/8/layout/gear1"/>
    <dgm:cxn modelId="{899EBF41-F84E-4C89-82F4-9969645C8599}" type="presParOf" srcId="{5FA43022-3C1E-47D8-9AC1-E80AD8376E60}" destId="{3EBD2DB6-AAE7-4BAB-9DAD-F4A9AF6F722D}" srcOrd="10" destOrd="0" presId="urn:microsoft.com/office/officeart/2005/8/layout/gear1"/>
    <dgm:cxn modelId="{6245CB3E-BBF6-4EC0-9F80-946ADE9459BB}" type="presParOf" srcId="{5FA43022-3C1E-47D8-9AC1-E80AD8376E60}" destId="{8FEBF017-602B-4FFC-90A5-D946AB009861}" srcOrd="11" destOrd="0" presId="urn:microsoft.com/office/officeart/2005/8/layout/gear1"/>
    <dgm:cxn modelId="{B2BC3DBE-1BEF-45D4-AF81-74756C02FA54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3" csCatId="colorful" phldr="1"/>
      <dgm:spPr/>
    </dgm:pt>
    <dgm:pt modelId="{C68FB23E-28BD-47DA-9697-1A4C7EEFA736}">
      <dgm:prSet phldrT="[Текст]"/>
      <dgm:spPr/>
      <dgm:t>
        <a:bodyPr/>
        <a:lstStyle/>
        <a:p>
          <a:pPr algn="l"/>
          <a:r>
            <a:rPr lang="ru-RU" dirty="0" smtClean="0"/>
            <a:t>Всероссийская акция «Весенняя неделя добра!»</a:t>
          </a:r>
          <a:endParaRPr lang="ru-RU" dirty="0"/>
        </a:p>
      </dgm:t>
    </dgm:pt>
    <dgm:pt modelId="{5B59BEF6-A2F5-4506-8D77-CF002D922B13}" type="parTrans" cxnId="{1AACBDE0-09E3-4158-98D2-85FF3B906ABF}">
      <dgm:prSet/>
      <dgm:spPr/>
      <dgm:t>
        <a:bodyPr/>
        <a:lstStyle/>
        <a:p>
          <a:endParaRPr lang="ru-RU"/>
        </a:p>
      </dgm:t>
    </dgm:pt>
    <dgm:pt modelId="{EAB54BB0-F6B3-4525-ADEF-BDCC0D829D47}" type="sibTrans" cxnId="{1AACBDE0-09E3-4158-98D2-85FF3B906ABF}">
      <dgm:prSet/>
      <dgm:spPr/>
      <dgm:t>
        <a:bodyPr/>
        <a:lstStyle/>
        <a:p>
          <a:endParaRPr lang="ru-RU"/>
        </a:p>
      </dgm:t>
    </dgm:pt>
    <dgm:pt modelId="{DD9DDF5E-50CC-4283-B76B-E9F8EF2FEA12}">
      <dgm:prSet phldrT="[Текст]"/>
      <dgm:spPr/>
      <dgm:t>
        <a:bodyPr/>
        <a:lstStyle/>
        <a:p>
          <a:pPr algn="l"/>
          <a:r>
            <a:rPr lang="ru-RU" smtClean="0"/>
            <a:t>Трудовой десант «Поможем, чем можем»</a:t>
          </a:r>
          <a:endParaRPr lang="ru-RU" dirty="0"/>
        </a:p>
      </dgm:t>
    </dgm:pt>
    <dgm:pt modelId="{65049AE3-F405-42AE-8BE1-504E466B3932}" type="parTrans" cxnId="{425C1C5C-973E-44A6-A11B-BA88A051E690}">
      <dgm:prSet/>
      <dgm:spPr/>
      <dgm:t>
        <a:bodyPr/>
        <a:lstStyle/>
        <a:p>
          <a:endParaRPr lang="ru-RU"/>
        </a:p>
      </dgm:t>
    </dgm:pt>
    <dgm:pt modelId="{0134FE92-CFC5-4E0D-B34F-1185900EBF78}" type="sibTrans" cxnId="{425C1C5C-973E-44A6-A11B-BA88A051E690}">
      <dgm:prSet/>
      <dgm:spPr/>
      <dgm:t>
        <a:bodyPr/>
        <a:lstStyle/>
        <a:p>
          <a:endParaRPr lang="ru-RU"/>
        </a:p>
      </dgm:t>
    </dgm:pt>
    <dgm:pt modelId="{944B26C4-D38C-4470-BD27-A137E928F5F8}">
      <dgm:prSet phldrT="[Текст]"/>
      <dgm:spPr/>
      <dgm:t>
        <a:bodyPr/>
        <a:lstStyle/>
        <a:p>
          <a:pPr algn="l"/>
          <a:r>
            <a:rPr lang="ru-RU" dirty="0" smtClean="0"/>
            <a:t>Акция «Сделаем планету чище»</a:t>
          </a:r>
          <a:endParaRPr lang="ru-RU" dirty="0"/>
        </a:p>
      </dgm:t>
    </dgm:pt>
    <dgm:pt modelId="{958D6347-0344-47E8-8386-07C245B566AA}" type="parTrans" cxnId="{23791A41-7A13-4512-9747-A9DE8AF3CF51}">
      <dgm:prSet/>
      <dgm:spPr/>
      <dgm:t>
        <a:bodyPr/>
        <a:lstStyle/>
        <a:p>
          <a:endParaRPr lang="ru-RU"/>
        </a:p>
      </dgm:t>
    </dgm:pt>
    <dgm:pt modelId="{11D383BE-6C1E-4A7E-B50E-4891207D90CD}" type="sibTrans" cxnId="{23791A41-7A13-4512-9747-A9DE8AF3CF51}">
      <dgm:prSet/>
      <dgm:spPr/>
      <dgm:t>
        <a:bodyPr/>
        <a:lstStyle/>
        <a:p>
          <a:endParaRPr lang="ru-RU"/>
        </a:p>
      </dgm:t>
    </dgm:pt>
    <dgm:pt modelId="{58E6E273-6F33-401E-831D-24903B30B4A6}">
      <dgm:prSet phldrT="[Текст]"/>
      <dgm:spPr/>
      <dgm:t>
        <a:bodyPr/>
        <a:lstStyle/>
        <a:p>
          <a:pPr algn="l"/>
          <a:r>
            <a:rPr lang="ru-RU" dirty="0" smtClean="0"/>
            <a:t>Акция «Марш парков»</a:t>
          </a:r>
          <a:endParaRPr lang="ru-RU" dirty="0"/>
        </a:p>
      </dgm:t>
    </dgm:pt>
    <dgm:pt modelId="{FE3A2D5E-B35C-4BE1-A1C5-70BEDB054DA8}" type="parTrans" cxnId="{5488EC08-752C-4723-9344-2756427A4EF2}">
      <dgm:prSet/>
      <dgm:spPr/>
      <dgm:t>
        <a:bodyPr/>
        <a:lstStyle/>
        <a:p>
          <a:endParaRPr lang="ru-RU"/>
        </a:p>
      </dgm:t>
    </dgm:pt>
    <dgm:pt modelId="{901A506C-52FB-497D-ABF0-D58BCFBEA913}" type="sibTrans" cxnId="{5488EC08-752C-4723-9344-2756427A4EF2}">
      <dgm:prSet/>
      <dgm:spPr/>
      <dgm:t>
        <a:bodyPr/>
        <a:lstStyle/>
        <a:p>
          <a:endParaRPr lang="ru-RU"/>
        </a:p>
      </dgm:t>
    </dgm:pt>
    <dgm:pt modelId="{8AA9FFA0-DAC2-4636-BA85-30FFA2A43AF2}">
      <dgm:prSet phldrT="[Текст]"/>
      <dgm:spPr/>
      <dgm:t>
        <a:bodyPr/>
        <a:lstStyle/>
        <a:p>
          <a:pPr algn="l"/>
          <a:r>
            <a:rPr lang="ru-RU" dirty="0" smtClean="0"/>
            <a:t>Акция «Украсим город цветами»</a:t>
          </a:r>
          <a:endParaRPr lang="ru-RU" dirty="0"/>
        </a:p>
      </dgm:t>
    </dgm:pt>
    <dgm:pt modelId="{5A3761B8-27CF-400A-A0CC-8B8D11D3D92F}" type="parTrans" cxnId="{66EA2C3C-8AAD-4C99-A6CB-BDAF06C3C207}">
      <dgm:prSet/>
      <dgm:spPr/>
      <dgm:t>
        <a:bodyPr/>
        <a:lstStyle/>
        <a:p>
          <a:endParaRPr lang="ru-RU"/>
        </a:p>
      </dgm:t>
    </dgm:pt>
    <dgm:pt modelId="{79BA6E57-A5D6-4A22-BA7B-E662E2F6C2A0}" type="sibTrans" cxnId="{66EA2C3C-8AAD-4C99-A6CB-BDAF06C3C207}">
      <dgm:prSet/>
      <dgm:spPr/>
      <dgm:t>
        <a:bodyPr/>
        <a:lstStyle/>
        <a:p>
          <a:endParaRPr lang="ru-RU"/>
        </a:p>
      </dgm:t>
    </dgm:pt>
    <dgm:pt modelId="{AEB61B1B-9240-4DA6-9F6A-27927033FA84}">
      <dgm:prSet phldrT="[Текст]"/>
      <dgm:spPr/>
      <dgm:t>
        <a:bodyPr/>
        <a:lstStyle/>
        <a:p>
          <a:pPr algn="r"/>
          <a:r>
            <a:rPr lang="ru-RU" dirty="0" smtClean="0"/>
            <a:t>Акция «Время добрых дел»</a:t>
          </a:r>
          <a:endParaRPr lang="ru-RU" dirty="0"/>
        </a:p>
      </dgm:t>
    </dgm:pt>
    <dgm:pt modelId="{6CF810E1-4F1F-4A0B-B4B7-C719CB6A9ED5}" type="parTrans" cxnId="{9B84272C-2088-4AF9-AEBF-A913E2A60A35}">
      <dgm:prSet/>
      <dgm:spPr/>
      <dgm:t>
        <a:bodyPr/>
        <a:lstStyle/>
        <a:p>
          <a:endParaRPr lang="ru-RU"/>
        </a:p>
      </dgm:t>
    </dgm:pt>
    <dgm:pt modelId="{7FFC29B0-71A3-46B5-9AC9-4149C1CE8BCB}" type="sibTrans" cxnId="{9B84272C-2088-4AF9-AEBF-A913E2A60A35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729892A9-A701-4E2A-BFBF-A0091CA86EF0}" type="pres">
      <dgm:prSet presAssocID="{C68FB23E-28BD-47DA-9697-1A4C7EEFA736}" presName="text" presStyleLbl="node1" presStyleIdx="0" presStyleCnt="6" custLinFactNeighborX="1510" custLinFactNeighborY="45116">
        <dgm:presLayoutVars>
          <dgm:bulletEnabled val="1"/>
        </dgm:presLayoutVars>
      </dgm:prSet>
      <dgm:spPr/>
    </dgm:pt>
    <dgm:pt modelId="{C9CE4322-A6C0-4882-B5DA-CE8178355A9C}" type="pres">
      <dgm:prSet presAssocID="{EAB54BB0-F6B3-4525-ADEF-BDCC0D829D47}" presName="space" presStyleCnt="0"/>
      <dgm:spPr/>
    </dgm:pt>
    <dgm:pt modelId="{3A8E2A73-E636-4141-909C-64F45BC7F757}" type="pres">
      <dgm:prSet presAssocID="{DD9DDF5E-50CC-4283-B76B-E9F8EF2FEA12}" presName="text" presStyleLbl="node1" presStyleIdx="1" presStyleCnt="6" custLinFactNeighborX="10697" custLinFactNeighborY="-60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7028E0-30B2-4214-9A96-A9AB336D9F42}" type="pres">
      <dgm:prSet presAssocID="{0134FE92-CFC5-4E0D-B34F-1185900EBF78}" presName="space" presStyleCnt="0"/>
      <dgm:spPr/>
    </dgm:pt>
    <dgm:pt modelId="{62F452B3-D550-44B5-A7B0-B64C92237644}" type="pres">
      <dgm:prSet presAssocID="{944B26C4-D38C-4470-BD27-A137E928F5F8}" presName="text" presStyleLbl="node1" presStyleIdx="2" presStyleCnt="6" custLinFactY="-1550" custLinFactNeighborX="28066" custLinFactNeighborY="-100000">
        <dgm:presLayoutVars>
          <dgm:bulletEnabled val="1"/>
        </dgm:presLayoutVars>
      </dgm:prSet>
      <dgm:spPr/>
    </dgm:pt>
    <dgm:pt modelId="{054C36FD-FF17-4D90-AD52-356FC4626CCB}" type="pres">
      <dgm:prSet presAssocID="{11D383BE-6C1E-4A7E-B50E-4891207D90CD}" presName="space" presStyleCnt="0"/>
      <dgm:spPr/>
    </dgm:pt>
    <dgm:pt modelId="{2925806E-5EC4-4FE6-9339-47D8C1C238AE}" type="pres">
      <dgm:prSet presAssocID="{58E6E273-6F33-401E-831D-24903B30B4A6}" presName="text" presStyleLbl="node1" presStyleIdx="3" presStyleCnt="6" custLinFactY="-8580" custLinFactNeighborX="5762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85A95-3E00-4954-B69F-4D43FFA8CB09}" type="pres">
      <dgm:prSet presAssocID="{901A506C-52FB-497D-ABF0-D58BCFBEA913}" presName="space" presStyleCnt="0"/>
      <dgm:spPr/>
    </dgm:pt>
    <dgm:pt modelId="{D7DB30CB-4655-4BA4-A594-D3C90ADBCEF3}" type="pres">
      <dgm:prSet presAssocID="{8AA9FFA0-DAC2-4636-BA85-30FFA2A43AF2}" presName="text" presStyleLbl="node1" presStyleIdx="4" presStyleCnt="6" custLinFactY="-13859" custLinFactNeighborX="251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8982E-2BE1-4616-8E4C-2EAAC4C2B7DC}" type="pres">
      <dgm:prSet presAssocID="{79BA6E57-A5D6-4A22-BA7B-E662E2F6C2A0}" presName="space" presStyleCnt="0"/>
      <dgm:spPr/>
    </dgm:pt>
    <dgm:pt modelId="{B31A3A5A-9D77-4D91-855C-9C1C698E7F30}" type="pres">
      <dgm:prSet presAssocID="{AEB61B1B-9240-4DA6-9F6A-27927033FA84}" presName="text" presStyleLbl="node1" presStyleIdx="5" presStyleCnt="6" custLinFactY="-25741" custLinFactNeighborX="39473" custLinFactNeighborY="-100000">
        <dgm:presLayoutVars>
          <dgm:bulletEnabled val="1"/>
        </dgm:presLayoutVars>
      </dgm:prSet>
      <dgm:spPr/>
    </dgm:pt>
  </dgm:ptLst>
  <dgm:cxnLst>
    <dgm:cxn modelId="{F16B0405-CF17-4C81-ACF2-6A6F4287D347}" type="presOf" srcId="{1E9F76FE-C8F8-4070-A418-9A23C88333F0}" destId="{D4109B9D-356D-46ED-9BBA-9CD64C443F65}" srcOrd="0" destOrd="0" presId="urn:diagrams.loki3.com/VaryingWidthList+Icon"/>
    <dgm:cxn modelId="{23791A41-7A13-4512-9747-A9DE8AF3CF51}" srcId="{1E9F76FE-C8F8-4070-A418-9A23C88333F0}" destId="{944B26C4-D38C-4470-BD27-A137E928F5F8}" srcOrd="2" destOrd="0" parTransId="{958D6347-0344-47E8-8386-07C245B566AA}" sibTransId="{11D383BE-6C1E-4A7E-B50E-4891207D90CD}"/>
    <dgm:cxn modelId="{128F03E2-FBAE-4703-B24D-AC0CE8808E99}" type="presOf" srcId="{DD9DDF5E-50CC-4283-B76B-E9F8EF2FEA12}" destId="{3A8E2A73-E636-4141-909C-64F45BC7F757}" srcOrd="0" destOrd="0" presId="urn:diagrams.loki3.com/VaryingWidthList+Icon"/>
    <dgm:cxn modelId="{425C1C5C-973E-44A6-A11B-BA88A051E690}" srcId="{1E9F76FE-C8F8-4070-A418-9A23C88333F0}" destId="{DD9DDF5E-50CC-4283-B76B-E9F8EF2FEA12}" srcOrd="1" destOrd="0" parTransId="{65049AE3-F405-42AE-8BE1-504E466B3932}" sibTransId="{0134FE92-CFC5-4E0D-B34F-1185900EBF78}"/>
    <dgm:cxn modelId="{66EA2C3C-8AAD-4C99-A6CB-BDAF06C3C207}" srcId="{1E9F76FE-C8F8-4070-A418-9A23C88333F0}" destId="{8AA9FFA0-DAC2-4636-BA85-30FFA2A43AF2}" srcOrd="4" destOrd="0" parTransId="{5A3761B8-27CF-400A-A0CC-8B8D11D3D92F}" sibTransId="{79BA6E57-A5D6-4A22-BA7B-E662E2F6C2A0}"/>
    <dgm:cxn modelId="{5488EC08-752C-4723-9344-2756427A4EF2}" srcId="{1E9F76FE-C8F8-4070-A418-9A23C88333F0}" destId="{58E6E273-6F33-401E-831D-24903B30B4A6}" srcOrd="3" destOrd="0" parTransId="{FE3A2D5E-B35C-4BE1-A1C5-70BEDB054DA8}" sibTransId="{901A506C-52FB-497D-ABF0-D58BCFBEA913}"/>
    <dgm:cxn modelId="{0EBDD4DE-F938-496C-A2E5-E0E835A2EAFC}" type="presOf" srcId="{AEB61B1B-9240-4DA6-9F6A-27927033FA84}" destId="{B31A3A5A-9D77-4D91-855C-9C1C698E7F30}" srcOrd="0" destOrd="0" presId="urn:diagrams.loki3.com/VaryingWidthList+Icon"/>
    <dgm:cxn modelId="{26D38252-B929-4750-B097-83B3E79D3FA7}" type="presOf" srcId="{58E6E273-6F33-401E-831D-24903B30B4A6}" destId="{2925806E-5EC4-4FE6-9339-47D8C1C238AE}" srcOrd="0" destOrd="0" presId="urn:diagrams.loki3.com/VaryingWidthList+Icon"/>
    <dgm:cxn modelId="{1AACBDE0-09E3-4158-98D2-85FF3B906ABF}" srcId="{1E9F76FE-C8F8-4070-A418-9A23C88333F0}" destId="{C68FB23E-28BD-47DA-9697-1A4C7EEFA736}" srcOrd="0" destOrd="0" parTransId="{5B59BEF6-A2F5-4506-8D77-CF002D922B13}" sibTransId="{EAB54BB0-F6B3-4525-ADEF-BDCC0D829D47}"/>
    <dgm:cxn modelId="{8D862A65-7C3D-408F-AA0C-5BE924D5336F}" type="presOf" srcId="{944B26C4-D38C-4470-BD27-A137E928F5F8}" destId="{62F452B3-D550-44B5-A7B0-B64C92237644}" srcOrd="0" destOrd="0" presId="urn:diagrams.loki3.com/VaryingWidthList+Icon"/>
    <dgm:cxn modelId="{9B84272C-2088-4AF9-AEBF-A913E2A60A35}" srcId="{1E9F76FE-C8F8-4070-A418-9A23C88333F0}" destId="{AEB61B1B-9240-4DA6-9F6A-27927033FA84}" srcOrd="5" destOrd="0" parTransId="{6CF810E1-4F1F-4A0B-B4B7-C719CB6A9ED5}" sibTransId="{7FFC29B0-71A3-46B5-9AC9-4149C1CE8BCB}"/>
    <dgm:cxn modelId="{1F077000-C3CB-4D0C-8FCB-E3DA97279FAB}" type="presOf" srcId="{8AA9FFA0-DAC2-4636-BA85-30FFA2A43AF2}" destId="{D7DB30CB-4655-4BA4-A594-D3C90ADBCEF3}" srcOrd="0" destOrd="0" presId="urn:diagrams.loki3.com/VaryingWidthList+Icon"/>
    <dgm:cxn modelId="{64AB05C8-CF68-417B-9A5B-3F8975306B83}" type="presOf" srcId="{C68FB23E-28BD-47DA-9697-1A4C7EEFA736}" destId="{729892A9-A701-4E2A-BFBF-A0091CA86EF0}" srcOrd="0" destOrd="0" presId="urn:diagrams.loki3.com/VaryingWidthList+Icon"/>
    <dgm:cxn modelId="{6CC3E939-DD81-45F9-87C0-18A99C8A498B}" type="presParOf" srcId="{D4109B9D-356D-46ED-9BBA-9CD64C443F65}" destId="{729892A9-A701-4E2A-BFBF-A0091CA86EF0}" srcOrd="0" destOrd="0" presId="urn:diagrams.loki3.com/VaryingWidthList+Icon"/>
    <dgm:cxn modelId="{C13218A7-BC5B-4F64-A0D9-D6A1284423D8}" type="presParOf" srcId="{D4109B9D-356D-46ED-9BBA-9CD64C443F65}" destId="{C9CE4322-A6C0-4882-B5DA-CE8178355A9C}" srcOrd="1" destOrd="0" presId="urn:diagrams.loki3.com/VaryingWidthList+Icon"/>
    <dgm:cxn modelId="{B31E41D0-0001-41C2-9405-CAAA630D7461}" type="presParOf" srcId="{D4109B9D-356D-46ED-9BBA-9CD64C443F65}" destId="{3A8E2A73-E636-4141-909C-64F45BC7F757}" srcOrd="2" destOrd="0" presId="urn:diagrams.loki3.com/VaryingWidthList+Icon"/>
    <dgm:cxn modelId="{2423EE3F-A88C-4A73-831A-0C856E13683C}" type="presParOf" srcId="{D4109B9D-356D-46ED-9BBA-9CD64C443F65}" destId="{5B7028E0-30B2-4214-9A96-A9AB336D9F42}" srcOrd="3" destOrd="0" presId="urn:diagrams.loki3.com/VaryingWidthList+Icon"/>
    <dgm:cxn modelId="{930EBB78-D55A-4164-8084-439ED46EF25D}" type="presParOf" srcId="{D4109B9D-356D-46ED-9BBA-9CD64C443F65}" destId="{62F452B3-D550-44B5-A7B0-B64C92237644}" srcOrd="4" destOrd="0" presId="urn:diagrams.loki3.com/VaryingWidthList+Icon"/>
    <dgm:cxn modelId="{E6CE3D8F-2E1F-4FB3-95CA-AF42460762D2}" type="presParOf" srcId="{D4109B9D-356D-46ED-9BBA-9CD64C443F65}" destId="{054C36FD-FF17-4D90-AD52-356FC4626CCB}" srcOrd="5" destOrd="0" presId="urn:diagrams.loki3.com/VaryingWidthList+Icon"/>
    <dgm:cxn modelId="{A1F59E0D-68EA-4BD3-A583-E64F5216FDC7}" type="presParOf" srcId="{D4109B9D-356D-46ED-9BBA-9CD64C443F65}" destId="{2925806E-5EC4-4FE6-9339-47D8C1C238AE}" srcOrd="6" destOrd="0" presId="urn:diagrams.loki3.com/VaryingWidthList+Icon"/>
    <dgm:cxn modelId="{A7173EAE-3AA5-40CF-B70D-A3D10921F525}" type="presParOf" srcId="{D4109B9D-356D-46ED-9BBA-9CD64C443F65}" destId="{60285A95-3E00-4954-B69F-4D43FFA8CB09}" srcOrd="7" destOrd="0" presId="urn:diagrams.loki3.com/VaryingWidthList+Icon"/>
    <dgm:cxn modelId="{4223A7B7-73EA-44E5-8C73-7430C805F09B}" type="presParOf" srcId="{D4109B9D-356D-46ED-9BBA-9CD64C443F65}" destId="{D7DB30CB-4655-4BA4-A594-D3C90ADBCEF3}" srcOrd="8" destOrd="0" presId="urn:diagrams.loki3.com/VaryingWidthList+Icon"/>
    <dgm:cxn modelId="{7AF77563-442C-4C53-8B84-0BCE5CFF7F96}" type="presParOf" srcId="{D4109B9D-356D-46ED-9BBA-9CD64C443F65}" destId="{A5B8982E-2BE1-4616-8E4C-2EAAC4C2B7DC}" srcOrd="9" destOrd="0" presId="urn:diagrams.loki3.com/VaryingWidthList+Icon"/>
    <dgm:cxn modelId="{A2409D0E-14FE-44AA-A5D8-0F5568357D74}" type="presParOf" srcId="{D4109B9D-356D-46ED-9BBA-9CD64C443F65}" destId="{B31A3A5A-9D77-4D91-855C-9C1C698E7F30}" srcOrd="1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2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336 </a:t>
          </a:r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человека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4  учреждения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мероприятий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33257" custLinFactNeighborY="2096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E2D62D8E-9987-479C-9A05-1389E5A0E24C}" type="presOf" srcId="{DDB357AD-26D4-4EEE-A434-B5D46CA9D76E}" destId="{0AF264F0-E826-430B-88D2-0D7F0F9179D0}" srcOrd="0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40C80018-3F7A-49EF-94DB-FF3B318D9D0C}" type="presOf" srcId="{EB5B9B5C-4E95-46BB-8C42-83FEE4526848}" destId="{349F13F7-1CAE-461B-8101-7DEE47506297}" srcOrd="0" destOrd="0" presId="urn:microsoft.com/office/officeart/2005/8/layout/gear1"/>
    <dgm:cxn modelId="{5190E1BD-EB15-439E-BB15-EE8E5196B75A}" type="presOf" srcId="{429177A5-EC6C-4263-8F90-BD0A57E7FF79}" destId="{787F3BDC-7427-4726-AA11-7CF9AC90797A}" srcOrd="0" destOrd="0" presId="urn:microsoft.com/office/officeart/2005/8/layout/gear1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B5DF9F1C-C57E-44A6-93CE-2F7AC7B9784F}" type="presOf" srcId="{0D9DB6B1-1E26-4FFD-9738-947974F0EF6E}" destId="{F00D8149-B617-4862-9633-8CC3BAF78AFE}" srcOrd="1" destOrd="0" presId="urn:microsoft.com/office/officeart/2005/8/layout/gear1"/>
    <dgm:cxn modelId="{C5571629-2ACD-4696-8B81-22DDD4F06320}" type="presOf" srcId="{0D9DB6B1-1E26-4FFD-9738-947974F0EF6E}" destId="{AA5A5372-F155-4030-A0FE-F34932EDCC92}" srcOrd="0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15A89067-9828-497F-A2BB-4620F83E0BC1}" type="presOf" srcId="{429177A5-EC6C-4263-8F90-BD0A57E7FF79}" destId="{28AE5481-F269-404B-A3A8-835C190E596F}" srcOrd="2" destOrd="0" presId="urn:microsoft.com/office/officeart/2005/8/layout/gear1"/>
    <dgm:cxn modelId="{3F52AA41-339D-47B1-AEBA-21DFC9BB099B}" type="presOf" srcId="{429177A5-EC6C-4263-8F90-BD0A57E7FF79}" destId="{1CBE6B6D-D84B-4E86-AE26-0BD544D2F9BC}" srcOrd="3" destOrd="0" presId="urn:microsoft.com/office/officeart/2005/8/layout/gear1"/>
    <dgm:cxn modelId="{78AC20BB-6A04-472D-BA3E-13AF99E80E11}" type="presOf" srcId="{DDB357AD-26D4-4EEE-A434-B5D46CA9D76E}" destId="{01983A7B-8E4F-44D7-91D2-22746049735C}" srcOrd="2" destOrd="0" presId="urn:microsoft.com/office/officeart/2005/8/layout/gear1"/>
    <dgm:cxn modelId="{B7D83BE6-226E-4B03-9F94-2ED8F85EEE74}" type="presOf" srcId="{0D9DB6B1-1E26-4FFD-9738-947974F0EF6E}" destId="{906BD5F9-B781-43D2-B85D-B789DC46F1EB}" srcOrd="2" destOrd="0" presId="urn:microsoft.com/office/officeart/2005/8/layout/gear1"/>
    <dgm:cxn modelId="{0A660EA4-CD77-41F4-9885-987045C73DD2}" type="presOf" srcId="{40DC9310-3714-4152-8D6A-5E1212CE9542}" destId="{8FEBF017-602B-4FFC-90A5-D946AB009861}" srcOrd="0" destOrd="0" presId="urn:microsoft.com/office/officeart/2005/8/layout/gear1"/>
    <dgm:cxn modelId="{5D2A69DB-A591-49B5-9A27-375F845C1D36}" type="presOf" srcId="{DDB357AD-26D4-4EEE-A434-B5D46CA9D76E}" destId="{BC95C87C-503C-438D-8A79-820791FFB5FF}" srcOrd="1" destOrd="0" presId="urn:microsoft.com/office/officeart/2005/8/layout/gear1"/>
    <dgm:cxn modelId="{8FB5CDDF-C66A-46B2-AED0-CFCAE454B87B}" type="presOf" srcId="{429177A5-EC6C-4263-8F90-BD0A57E7FF79}" destId="{908CC4FF-56F7-4495-87FD-30A1A8C7618A}" srcOrd="1" destOrd="0" presId="urn:microsoft.com/office/officeart/2005/8/layout/gear1"/>
    <dgm:cxn modelId="{77884A79-8094-46C3-A586-E554305B24F2}" type="presOf" srcId="{CA2B5A51-17E5-433B-A554-867BD4CA556D}" destId="{3EBD2DB6-AAE7-4BAB-9DAD-F4A9AF6F722D}" srcOrd="0" destOrd="0" presId="urn:microsoft.com/office/officeart/2005/8/layout/gear1"/>
    <dgm:cxn modelId="{00375B59-0364-4E8E-A139-767D1CB15AEA}" type="presOf" srcId="{9DC5BEA3-2E1C-43E2-8C73-EFAA691434DD}" destId="{5FA43022-3C1E-47D8-9AC1-E80AD8376E60}" srcOrd="0" destOrd="0" presId="urn:microsoft.com/office/officeart/2005/8/layout/gear1"/>
    <dgm:cxn modelId="{553A4733-8165-4D9C-AC2C-593E395BD663}" type="presParOf" srcId="{5FA43022-3C1E-47D8-9AC1-E80AD8376E60}" destId="{AA5A5372-F155-4030-A0FE-F34932EDCC92}" srcOrd="0" destOrd="0" presId="urn:microsoft.com/office/officeart/2005/8/layout/gear1"/>
    <dgm:cxn modelId="{E93CEEF2-051A-4C7A-8020-651D519E3991}" type="presParOf" srcId="{5FA43022-3C1E-47D8-9AC1-E80AD8376E60}" destId="{F00D8149-B617-4862-9633-8CC3BAF78AFE}" srcOrd="1" destOrd="0" presId="urn:microsoft.com/office/officeart/2005/8/layout/gear1"/>
    <dgm:cxn modelId="{833B762A-CA03-4B10-B658-3526EAC28A89}" type="presParOf" srcId="{5FA43022-3C1E-47D8-9AC1-E80AD8376E60}" destId="{906BD5F9-B781-43D2-B85D-B789DC46F1EB}" srcOrd="2" destOrd="0" presId="urn:microsoft.com/office/officeart/2005/8/layout/gear1"/>
    <dgm:cxn modelId="{E70D889A-ED94-45FA-BD86-98979A0278DB}" type="presParOf" srcId="{5FA43022-3C1E-47D8-9AC1-E80AD8376E60}" destId="{0AF264F0-E826-430B-88D2-0D7F0F9179D0}" srcOrd="3" destOrd="0" presId="urn:microsoft.com/office/officeart/2005/8/layout/gear1"/>
    <dgm:cxn modelId="{1B37A950-0784-4820-A911-C90C3219CDD4}" type="presParOf" srcId="{5FA43022-3C1E-47D8-9AC1-E80AD8376E60}" destId="{BC95C87C-503C-438D-8A79-820791FFB5FF}" srcOrd="4" destOrd="0" presId="urn:microsoft.com/office/officeart/2005/8/layout/gear1"/>
    <dgm:cxn modelId="{39E2FAC3-968A-4D97-BF32-C38F0E0A4356}" type="presParOf" srcId="{5FA43022-3C1E-47D8-9AC1-E80AD8376E60}" destId="{01983A7B-8E4F-44D7-91D2-22746049735C}" srcOrd="5" destOrd="0" presId="urn:microsoft.com/office/officeart/2005/8/layout/gear1"/>
    <dgm:cxn modelId="{36691FC3-47A0-4F62-9363-44E62BF61222}" type="presParOf" srcId="{5FA43022-3C1E-47D8-9AC1-E80AD8376E60}" destId="{787F3BDC-7427-4726-AA11-7CF9AC90797A}" srcOrd="6" destOrd="0" presId="urn:microsoft.com/office/officeart/2005/8/layout/gear1"/>
    <dgm:cxn modelId="{2678CBDE-863E-4EAB-B398-F7EC7F10545B}" type="presParOf" srcId="{5FA43022-3C1E-47D8-9AC1-E80AD8376E60}" destId="{908CC4FF-56F7-4495-87FD-30A1A8C7618A}" srcOrd="7" destOrd="0" presId="urn:microsoft.com/office/officeart/2005/8/layout/gear1"/>
    <dgm:cxn modelId="{BE8F0378-9886-4C61-9905-54DDC0ABDD7A}" type="presParOf" srcId="{5FA43022-3C1E-47D8-9AC1-E80AD8376E60}" destId="{28AE5481-F269-404B-A3A8-835C190E596F}" srcOrd="8" destOrd="0" presId="urn:microsoft.com/office/officeart/2005/8/layout/gear1"/>
    <dgm:cxn modelId="{37F2C56A-0C4F-441C-A567-48AF5DDF198D}" type="presParOf" srcId="{5FA43022-3C1E-47D8-9AC1-E80AD8376E60}" destId="{1CBE6B6D-D84B-4E86-AE26-0BD544D2F9BC}" srcOrd="9" destOrd="0" presId="urn:microsoft.com/office/officeart/2005/8/layout/gear1"/>
    <dgm:cxn modelId="{49500F60-8800-4496-BBF8-811859481CDC}" type="presParOf" srcId="{5FA43022-3C1E-47D8-9AC1-E80AD8376E60}" destId="{3EBD2DB6-AAE7-4BAB-9DAD-F4A9AF6F722D}" srcOrd="10" destOrd="0" presId="urn:microsoft.com/office/officeart/2005/8/layout/gear1"/>
    <dgm:cxn modelId="{5BCCB645-F59E-448D-83DD-B1B57AD4830F}" type="presParOf" srcId="{5FA43022-3C1E-47D8-9AC1-E80AD8376E60}" destId="{8FEBF017-602B-4FFC-90A5-D946AB009861}" srcOrd="11" destOrd="0" presId="urn:microsoft.com/office/officeart/2005/8/layout/gear1"/>
    <dgm:cxn modelId="{D0920A0B-82F7-41CD-84DC-A9D49AD6A253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9F76FE-C8F8-4070-A418-9A23C88333F0}" type="doc">
      <dgm:prSet loTypeId="urn:diagrams.loki3.com/VaryingWidthList+Icon" loCatId="list" qsTypeId="urn:microsoft.com/office/officeart/2005/8/quickstyle/simple1" qsCatId="simple" csTypeId="urn:microsoft.com/office/officeart/2005/8/colors/colorful2" csCatId="colorful" phldr="1"/>
      <dgm:spPr/>
    </dgm:pt>
    <dgm:pt modelId="{5C946ADE-6C17-45D3-9F76-C638A203807F}">
      <dgm:prSet/>
      <dgm:spPr/>
      <dgm:t>
        <a:bodyPr/>
        <a:lstStyle/>
        <a:p>
          <a:r>
            <a:rPr lang="ru-RU" dirty="0" smtClean="0"/>
            <a:t>Акция «</a:t>
          </a:r>
          <a:r>
            <a:rPr lang="ru-RU" dirty="0" err="1" smtClean="0"/>
            <a:t>Добродетство</a:t>
          </a:r>
          <a:r>
            <a:rPr lang="ru-RU" dirty="0" smtClean="0"/>
            <a:t>»</a:t>
          </a:r>
          <a:endParaRPr lang="ru-RU" dirty="0"/>
        </a:p>
      </dgm:t>
    </dgm:pt>
    <dgm:pt modelId="{65E2012B-E076-4B38-AC49-8889F7DEE9C8}" type="parTrans" cxnId="{ABB85B35-A125-40F9-A6A9-F6D48BD84EA4}">
      <dgm:prSet/>
      <dgm:spPr/>
      <dgm:t>
        <a:bodyPr/>
        <a:lstStyle/>
        <a:p>
          <a:endParaRPr lang="ru-RU"/>
        </a:p>
      </dgm:t>
    </dgm:pt>
    <dgm:pt modelId="{A894D3FC-CE8D-42BA-A8AF-DBE4FFCDBB8F}" type="sibTrans" cxnId="{ABB85B35-A125-40F9-A6A9-F6D48BD84EA4}">
      <dgm:prSet/>
      <dgm:spPr/>
      <dgm:t>
        <a:bodyPr/>
        <a:lstStyle/>
        <a:p>
          <a:endParaRPr lang="ru-RU"/>
        </a:p>
      </dgm:t>
    </dgm:pt>
    <dgm:pt modelId="{2CCB1492-F123-48B6-A40C-C5BAB2FAC3F7}">
      <dgm:prSet/>
      <dgm:spPr/>
      <dgm:t>
        <a:bodyPr/>
        <a:lstStyle/>
        <a:p>
          <a:r>
            <a:rPr lang="ru-RU" dirty="0" smtClean="0"/>
            <a:t>Фестиваль детской книги «Добрые страницы»</a:t>
          </a:r>
          <a:endParaRPr lang="ru-RU" dirty="0"/>
        </a:p>
      </dgm:t>
    </dgm:pt>
    <dgm:pt modelId="{FF2615BF-24B2-4F38-B85A-E3ED480403EB}" type="parTrans" cxnId="{33658CBC-A55A-4CD4-8061-780A3F0010B7}">
      <dgm:prSet/>
      <dgm:spPr/>
      <dgm:t>
        <a:bodyPr/>
        <a:lstStyle/>
        <a:p>
          <a:endParaRPr lang="ru-RU"/>
        </a:p>
      </dgm:t>
    </dgm:pt>
    <dgm:pt modelId="{32D8001C-4C21-4C08-A046-9805F126A136}" type="sibTrans" cxnId="{33658CBC-A55A-4CD4-8061-780A3F0010B7}">
      <dgm:prSet/>
      <dgm:spPr/>
      <dgm:t>
        <a:bodyPr/>
        <a:lstStyle/>
        <a:p>
          <a:endParaRPr lang="ru-RU"/>
        </a:p>
      </dgm:t>
    </dgm:pt>
    <dgm:pt modelId="{EE0A068F-EACA-4D30-89A8-5F3EC2B03B64}">
      <dgm:prSet/>
      <dgm:spPr/>
      <dgm:t>
        <a:bodyPr/>
        <a:lstStyle/>
        <a:p>
          <a:r>
            <a:rPr lang="ru-RU" dirty="0" smtClean="0"/>
            <a:t>Благотворительный концерт</a:t>
          </a:r>
          <a:endParaRPr lang="ru-RU" dirty="0"/>
        </a:p>
      </dgm:t>
    </dgm:pt>
    <dgm:pt modelId="{7FD2BB55-1D63-4048-9E3D-C240ADDBC911}" type="parTrans" cxnId="{36FD6A94-FDE7-415A-89CD-C2842DFFE02F}">
      <dgm:prSet/>
      <dgm:spPr/>
      <dgm:t>
        <a:bodyPr/>
        <a:lstStyle/>
        <a:p>
          <a:endParaRPr lang="ru-RU"/>
        </a:p>
      </dgm:t>
    </dgm:pt>
    <dgm:pt modelId="{9E88E610-CDBA-4A95-A314-EF876FD03124}" type="sibTrans" cxnId="{36FD6A94-FDE7-415A-89CD-C2842DFFE02F}">
      <dgm:prSet/>
      <dgm:spPr/>
      <dgm:t>
        <a:bodyPr/>
        <a:lstStyle/>
        <a:p>
          <a:endParaRPr lang="ru-RU"/>
        </a:p>
      </dgm:t>
    </dgm:pt>
    <dgm:pt modelId="{0E7B5247-C88A-42DA-ACF1-783D6746BFD9}">
      <dgm:prSet/>
      <dgm:spPr/>
      <dgm:t>
        <a:bodyPr/>
        <a:lstStyle/>
        <a:p>
          <a:r>
            <a:rPr lang="ru-RU" dirty="0" smtClean="0"/>
            <a:t>Поздравление воспитанников детского дома</a:t>
          </a:r>
          <a:endParaRPr lang="ru-RU" dirty="0"/>
        </a:p>
      </dgm:t>
    </dgm:pt>
    <dgm:pt modelId="{037661B6-FBE8-4DFE-B0E7-DDC50001C8CE}" type="parTrans" cxnId="{85462863-DD54-4727-8405-734991D128E3}">
      <dgm:prSet/>
      <dgm:spPr/>
      <dgm:t>
        <a:bodyPr/>
        <a:lstStyle/>
        <a:p>
          <a:endParaRPr lang="ru-RU"/>
        </a:p>
      </dgm:t>
    </dgm:pt>
    <dgm:pt modelId="{74647D64-FBA0-4693-9525-74477D5EB7E7}" type="sibTrans" cxnId="{85462863-DD54-4727-8405-734991D128E3}">
      <dgm:prSet/>
      <dgm:spPr/>
      <dgm:t>
        <a:bodyPr/>
        <a:lstStyle/>
        <a:p>
          <a:endParaRPr lang="ru-RU"/>
        </a:p>
      </dgm:t>
    </dgm:pt>
    <dgm:pt modelId="{D4109B9D-356D-46ED-9BBA-9CD64C443F65}" type="pres">
      <dgm:prSet presAssocID="{1E9F76FE-C8F8-4070-A418-9A23C88333F0}" presName="Name0" presStyleCnt="0">
        <dgm:presLayoutVars>
          <dgm:resizeHandles/>
        </dgm:presLayoutVars>
      </dgm:prSet>
      <dgm:spPr/>
    </dgm:pt>
    <dgm:pt modelId="{F957E96A-BC95-4E9D-BBCA-9FF6625F8AB9}" type="pres">
      <dgm:prSet presAssocID="{5C946ADE-6C17-45D3-9F76-C638A203807F}" presName="text" presStyleLbl="node1" presStyleIdx="0" presStyleCnt="4" custScaleX="148421" custLinFactNeighborX="38907" custLinFactNeighborY="-47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ECF4-A78E-4462-9CF4-E2FB644EA3FE}" type="pres">
      <dgm:prSet presAssocID="{A894D3FC-CE8D-42BA-A8AF-DBE4FFCDBB8F}" presName="space" presStyleCnt="0"/>
      <dgm:spPr/>
    </dgm:pt>
    <dgm:pt modelId="{566E1C9F-B587-4DA7-811B-86E1D8A9A149}" type="pres">
      <dgm:prSet presAssocID="{2CCB1492-F123-48B6-A40C-C5BAB2FAC3F7}" presName="text" presStyleLbl="node1" presStyleIdx="1" presStyleCnt="4" custScaleX="100000" custLinFactY="-439" custLinFactNeighborX="2697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EC336-72D5-4194-B11F-02D94E157E61}" type="pres">
      <dgm:prSet presAssocID="{32D8001C-4C21-4C08-A046-9805F126A136}" presName="space" presStyleCnt="0"/>
      <dgm:spPr/>
    </dgm:pt>
    <dgm:pt modelId="{C6BA53A8-E1A7-4C31-B8FE-0D6EE3F0505F}" type="pres">
      <dgm:prSet presAssocID="{EE0A068F-EACA-4D30-89A8-5F3EC2B03B64}" presName="text" presStyleLbl="node1" presStyleIdx="2" presStyleCnt="4" custScaleX="124892" custLinFactY="-5836" custLinFactNeighborX="45746" custLinFactNeighborY="-100000">
        <dgm:presLayoutVars>
          <dgm:bulletEnabled val="1"/>
        </dgm:presLayoutVars>
      </dgm:prSet>
      <dgm:spPr/>
    </dgm:pt>
    <dgm:pt modelId="{8640F55B-C15B-4BE3-B8D5-D2818DC55608}" type="pres">
      <dgm:prSet presAssocID="{9E88E610-CDBA-4A95-A314-EF876FD03124}" presName="space" presStyleCnt="0"/>
      <dgm:spPr/>
    </dgm:pt>
    <dgm:pt modelId="{A5C8E1D6-0D9D-44A6-8A3B-F1239FC672F0}" type="pres">
      <dgm:prSet presAssocID="{0E7B5247-C88A-42DA-ACF1-783D6746BFD9}" presName="text" presStyleLbl="node1" presStyleIdx="3" presStyleCnt="4" custScaleX="84072" custLinFactY="-11398" custLinFactNeighborX="2183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FD6A94-FDE7-415A-89CD-C2842DFFE02F}" srcId="{1E9F76FE-C8F8-4070-A418-9A23C88333F0}" destId="{EE0A068F-EACA-4D30-89A8-5F3EC2B03B64}" srcOrd="2" destOrd="0" parTransId="{7FD2BB55-1D63-4048-9E3D-C240ADDBC911}" sibTransId="{9E88E610-CDBA-4A95-A314-EF876FD03124}"/>
    <dgm:cxn modelId="{B38902D1-2489-4C0D-AE68-1FB042EB5912}" type="presOf" srcId="{EE0A068F-EACA-4D30-89A8-5F3EC2B03B64}" destId="{C6BA53A8-E1A7-4C31-B8FE-0D6EE3F0505F}" srcOrd="0" destOrd="0" presId="urn:diagrams.loki3.com/VaryingWidthList+Icon"/>
    <dgm:cxn modelId="{33658CBC-A55A-4CD4-8061-780A3F0010B7}" srcId="{1E9F76FE-C8F8-4070-A418-9A23C88333F0}" destId="{2CCB1492-F123-48B6-A40C-C5BAB2FAC3F7}" srcOrd="1" destOrd="0" parTransId="{FF2615BF-24B2-4F38-B85A-E3ED480403EB}" sibTransId="{32D8001C-4C21-4C08-A046-9805F126A136}"/>
    <dgm:cxn modelId="{85462863-DD54-4727-8405-734991D128E3}" srcId="{1E9F76FE-C8F8-4070-A418-9A23C88333F0}" destId="{0E7B5247-C88A-42DA-ACF1-783D6746BFD9}" srcOrd="3" destOrd="0" parTransId="{037661B6-FBE8-4DFE-B0E7-DDC50001C8CE}" sibTransId="{74647D64-FBA0-4693-9525-74477D5EB7E7}"/>
    <dgm:cxn modelId="{ABB85B35-A125-40F9-A6A9-F6D48BD84EA4}" srcId="{1E9F76FE-C8F8-4070-A418-9A23C88333F0}" destId="{5C946ADE-6C17-45D3-9F76-C638A203807F}" srcOrd="0" destOrd="0" parTransId="{65E2012B-E076-4B38-AC49-8889F7DEE9C8}" sibTransId="{A894D3FC-CE8D-42BA-A8AF-DBE4FFCDBB8F}"/>
    <dgm:cxn modelId="{F8D2B89D-FD5F-4183-B836-BA4459BA8D9D}" type="presOf" srcId="{2CCB1492-F123-48B6-A40C-C5BAB2FAC3F7}" destId="{566E1C9F-B587-4DA7-811B-86E1D8A9A149}" srcOrd="0" destOrd="0" presId="urn:diagrams.loki3.com/VaryingWidthList+Icon"/>
    <dgm:cxn modelId="{1BF918C1-44E7-4BBC-8F86-90668C22D74B}" type="presOf" srcId="{1E9F76FE-C8F8-4070-A418-9A23C88333F0}" destId="{D4109B9D-356D-46ED-9BBA-9CD64C443F65}" srcOrd="0" destOrd="0" presId="urn:diagrams.loki3.com/VaryingWidthList+Icon"/>
    <dgm:cxn modelId="{35AFAE47-F690-42F5-A080-F8B34798E1EC}" type="presOf" srcId="{0E7B5247-C88A-42DA-ACF1-783D6746BFD9}" destId="{A5C8E1D6-0D9D-44A6-8A3B-F1239FC672F0}" srcOrd="0" destOrd="0" presId="urn:diagrams.loki3.com/VaryingWidthList+Icon"/>
    <dgm:cxn modelId="{692C6D44-82A4-4E22-9C10-27CBFAC89536}" type="presOf" srcId="{5C946ADE-6C17-45D3-9F76-C638A203807F}" destId="{F957E96A-BC95-4E9D-BBCA-9FF6625F8AB9}" srcOrd="0" destOrd="0" presId="urn:diagrams.loki3.com/VaryingWidthList+Icon"/>
    <dgm:cxn modelId="{85D809E3-9790-4BA5-AC5C-1B851561EA20}" type="presParOf" srcId="{D4109B9D-356D-46ED-9BBA-9CD64C443F65}" destId="{F957E96A-BC95-4E9D-BBCA-9FF6625F8AB9}" srcOrd="0" destOrd="0" presId="urn:diagrams.loki3.com/VaryingWidthList+Icon"/>
    <dgm:cxn modelId="{E728E84E-2680-4395-A45C-F5BB7A14B2A2}" type="presParOf" srcId="{D4109B9D-356D-46ED-9BBA-9CD64C443F65}" destId="{338DECF4-A78E-4462-9CF4-E2FB644EA3FE}" srcOrd="1" destOrd="0" presId="urn:diagrams.loki3.com/VaryingWidthList+Icon"/>
    <dgm:cxn modelId="{DCC4FC34-3823-4468-B9A6-8C4413078323}" type="presParOf" srcId="{D4109B9D-356D-46ED-9BBA-9CD64C443F65}" destId="{566E1C9F-B587-4DA7-811B-86E1D8A9A149}" srcOrd="2" destOrd="0" presId="urn:diagrams.loki3.com/VaryingWidthList+Icon"/>
    <dgm:cxn modelId="{787005B2-6601-407B-A46D-FDBA1392B5C1}" type="presParOf" srcId="{D4109B9D-356D-46ED-9BBA-9CD64C443F65}" destId="{E03EC336-72D5-4194-B11F-02D94E157E61}" srcOrd="3" destOrd="0" presId="urn:diagrams.loki3.com/VaryingWidthList+Icon"/>
    <dgm:cxn modelId="{579A4121-9580-4266-8F1A-40260C39CC5C}" type="presParOf" srcId="{D4109B9D-356D-46ED-9BBA-9CD64C443F65}" destId="{C6BA53A8-E1A7-4C31-B8FE-0D6EE3F0505F}" srcOrd="4" destOrd="0" presId="urn:diagrams.loki3.com/VaryingWidthList+Icon"/>
    <dgm:cxn modelId="{3B58B44B-D8B6-448E-9347-E3B9274144B1}" type="presParOf" srcId="{D4109B9D-356D-46ED-9BBA-9CD64C443F65}" destId="{8640F55B-C15B-4BE3-B8D5-D2818DC55608}" srcOrd="5" destOrd="0" presId="urn:diagrams.loki3.com/VaryingWidthList+Icon"/>
    <dgm:cxn modelId="{513E3DAD-5D8B-436F-867D-807F32349565}" type="presParOf" srcId="{D4109B9D-356D-46ED-9BBA-9CD64C443F65}" destId="{A5C8E1D6-0D9D-44A6-8A3B-F1239FC672F0}" srcOrd="6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C5BEA3-2E1C-43E2-8C73-EFAA691434DD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D9DB6B1-1E26-4FFD-9738-947974F0EF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В мероприятиях приняло участие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431 человека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6A72B64-C052-41BC-BBF1-AB62751D0707}" type="parTrans" cxnId="{F7BE06FB-B1B1-4AEB-891C-9ABD226970D3}">
      <dgm:prSet/>
      <dgm:spPr/>
      <dgm:t>
        <a:bodyPr/>
        <a:lstStyle/>
        <a:p>
          <a:endParaRPr lang="ru-RU"/>
        </a:p>
      </dgm:t>
    </dgm:pt>
    <dgm:pt modelId="{CA2B5A51-17E5-433B-A554-867BD4CA556D}" type="sibTrans" cxnId="{F7BE06FB-B1B1-4AEB-891C-9ABD226970D3}">
      <dgm:prSet/>
      <dgm:spPr/>
      <dgm:t>
        <a:bodyPr/>
        <a:lstStyle/>
        <a:p>
          <a:endParaRPr lang="ru-RU"/>
        </a:p>
      </dgm:t>
    </dgm:pt>
    <dgm:pt modelId="{DDB357AD-26D4-4EEE-A434-B5D46CA9D76E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Организаторами выступили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22  учреждения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480B847-75C1-46AC-8615-92052897BF71}" type="parTrans" cxnId="{1062D501-C8F2-4201-8382-D0218E1D3C8F}">
      <dgm:prSet/>
      <dgm:spPr/>
      <dgm:t>
        <a:bodyPr/>
        <a:lstStyle/>
        <a:p>
          <a:endParaRPr lang="ru-RU"/>
        </a:p>
      </dgm:t>
    </dgm:pt>
    <dgm:pt modelId="{40DC9310-3714-4152-8D6A-5E1212CE9542}" type="sibTrans" cxnId="{1062D501-C8F2-4201-8382-D0218E1D3C8F}">
      <dgm:prSet/>
      <dgm:spPr/>
      <dgm:t>
        <a:bodyPr/>
        <a:lstStyle/>
        <a:p>
          <a:endParaRPr lang="ru-RU"/>
        </a:p>
      </dgm:t>
    </dgm:pt>
    <dgm:pt modelId="{429177A5-EC6C-4263-8F90-BD0A57E7FF79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Проведено </a:t>
          </a:r>
        </a:p>
        <a:p>
          <a:r>
            <a:rPr lang="ru-RU" sz="12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28 акций</a:t>
          </a:r>
          <a:endParaRPr lang="ru-RU" sz="12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8C7A328-D7DE-4D43-87EA-D3C4809A7D5F}" type="parTrans" cxnId="{026BFC6C-0D11-4B8B-84FC-F5CAA4CF4A4B}">
      <dgm:prSet/>
      <dgm:spPr/>
      <dgm:t>
        <a:bodyPr/>
        <a:lstStyle/>
        <a:p>
          <a:endParaRPr lang="ru-RU"/>
        </a:p>
      </dgm:t>
    </dgm:pt>
    <dgm:pt modelId="{EB5B9B5C-4E95-46BB-8C42-83FEE4526848}" type="sibTrans" cxnId="{026BFC6C-0D11-4B8B-84FC-F5CAA4CF4A4B}">
      <dgm:prSet/>
      <dgm:spPr/>
      <dgm:t>
        <a:bodyPr/>
        <a:lstStyle/>
        <a:p>
          <a:endParaRPr lang="ru-RU"/>
        </a:p>
      </dgm:t>
    </dgm:pt>
    <dgm:pt modelId="{5FA43022-3C1E-47D8-9AC1-E80AD8376E60}" type="pres">
      <dgm:prSet presAssocID="{9DC5BEA3-2E1C-43E2-8C73-EFAA691434D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A5A5372-F155-4030-A0FE-F34932EDCC92}" type="pres">
      <dgm:prSet presAssocID="{0D9DB6B1-1E26-4FFD-9738-947974F0EF6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D8149-B617-4862-9633-8CC3BAF78AFE}" type="pres">
      <dgm:prSet presAssocID="{0D9DB6B1-1E26-4FFD-9738-947974F0EF6E}" presName="gear1srcNode" presStyleLbl="node1" presStyleIdx="0" presStyleCnt="3"/>
      <dgm:spPr/>
      <dgm:t>
        <a:bodyPr/>
        <a:lstStyle/>
        <a:p>
          <a:endParaRPr lang="ru-RU"/>
        </a:p>
      </dgm:t>
    </dgm:pt>
    <dgm:pt modelId="{906BD5F9-B781-43D2-B85D-B789DC46F1EB}" type="pres">
      <dgm:prSet presAssocID="{0D9DB6B1-1E26-4FFD-9738-947974F0EF6E}" presName="gear1dstNode" presStyleLbl="node1" presStyleIdx="0" presStyleCnt="3"/>
      <dgm:spPr/>
      <dgm:t>
        <a:bodyPr/>
        <a:lstStyle/>
        <a:p>
          <a:endParaRPr lang="ru-RU"/>
        </a:p>
      </dgm:t>
    </dgm:pt>
    <dgm:pt modelId="{0AF264F0-E826-430B-88D2-0D7F0F9179D0}" type="pres">
      <dgm:prSet presAssocID="{DDB357AD-26D4-4EEE-A434-B5D46CA9D76E}" presName="gear2" presStyleLbl="node1" presStyleIdx="1" presStyleCnt="3" custScaleX="155135" custScaleY="136396" custLinFactNeighborX="-12251" custLinFactNeighborY="106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C87C-503C-438D-8A79-820791FFB5FF}" type="pres">
      <dgm:prSet presAssocID="{DDB357AD-26D4-4EEE-A434-B5D46CA9D76E}" presName="gear2srcNode" presStyleLbl="node1" presStyleIdx="1" presStyleCnt="3"/>
      <dgm:spPr/>
      <dgm:t>
        <a:bodyPr/>
        <a:lstStyle/>
        <a:p>
          <a:endParaRPr lang="ru-RU"/>
        </a:p>
      </dgm:t>
    </dgm:pt>
    <dgm:pt modelId="{01983A7B-8E4F-44D7-91D2-22746049735C}" type="pres">
      <dgm:prSet presAssocID="{DDB357AD-26D4-4EEE-A434-B5D46CA9D76E}" presName="gear2dstNode" presStyleLbl="node1" presStyleIdx="1" presStyleCnt="3"/>
      <dgm:spPr/>
      <dgm:t>
        <a:bodyPr/>
        <a:lstStyle/>
        <a:p>
          <a:endParaRPr lang="ru-RU"/>
        </a:p>
      </dgm:t>
    </dgm:pt>
    <dgm:pt modelId="{787F3BDC-7427-4726-AA11-7CF9AC90797A}" type="pres">
      <dgm:prSet presAssocID="{429177A5-EC6C-4263-8F90-BD0A57E7FF79}" presName="gear3" presStyleLbl="node1" presStyleIdx="2" presStyleCnt="3" custScaleX="121877" custScaleY="111791"/>
      <dgm:spPr/>
      <dgm:t>
        <a:bodyPr/>
        <a:lstStyle/>
        <a:p>
          <a:endParaRPr lang="ru-RU"/>
        </a:p>
      </dgm:t>
    </dgm:pt>
    <dgm:pt modelId="{908CC4FF-56F7-4495-87FD-30A1A8C7618A}" type="pres">
      <dgm:prSet presAssocID="{429177A5-EC6C-4263-8F90-BD0A57E7FF7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E5481-F269-404B-A3A8-835C190E596F}" type="pres">
      <dgm:prSet presAssocID="{429177A5-EC6C-4263-8F90-BD0A57E7FF79}" presName="gear3srcNode" presStyleLbl="node1" presStyleIdx="2" presStyleCnt="3"/>
      <dgm:spPr/>
      <dgm:t>
        <a:bodyPr/>
        <a:lstStyle/>
        <a:p>
          <a:endParaRPr lang="ru-RU"/>
        </a:p>
      </dgm:t>
    </dgm:pt>
    <dgm:pt modelId="{1CBE6B6D-D84B-4E86-AE26-0BD544D2F9BC}" type="pres">
      <dgm:prSet presAssocID="{429177A5-EC6C-4263-8F90-BD0A57E7FF79}" presName="gear3dstNode" presStyleLbl="node1" presStyleIdx="2" presStyleCnt="3"/>
      <dgm:spPr/>
      <dgm:t>
        <a:bodyPr/>
        <a:lstStyle/>
        <a:p>
          <a:endParaRPr lang="ru-RU"/>
        </a:p>
      </dgm:t>
    </dgm:pt>
    <dgm:pt modelId="{3EBD2DB6-AAE7-4BAB-9DAD-F4A9AF6F722D}" type="pres">
      <dgm:prSet presAssocID="{CA2B5A51-17E5-433B-A554-867BD4CA556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FEBF017-602B-4FFC-90A5-D946AB009861}" type="pres">
      <dgm:prSet presAssocID="{40DC9310-3714-4152-8D6A-5E1212CE9542}" presName="connector2" presStyleLbl="sibTrans2D1" presStyleIdx="1" presStyleCnt="3" custLinFactNeighborX="-37597" custLinFactNeighborY="5260"/>
      <dgm:spPr/>
      <dgm:t>
        <a:bodyPr/>
        <a:lstStyle/>
        <a:p>
          <a:endParaRPr lang="ru-RU"/>
        </a:p>
      </dgm:t>
    </dgm:pt>
    <dgm:pt modelId="{349F13F7-1CAE-461B-8101-7DEE47506297}" type="pres">
      <dgm:prSet presAssocID="{EB5B9B5C-4E95-46BB-8C42-83FEE4526848}" presName="connector3" presStyleLbl="sibTrans2D1" presStyleIdx="2" presStyleCnt="3" custAng="1075598" custLinFactNeighborX="-8028" custLinFactNeighborY="-457"/>
      <dgm:spPr/>
      <dgm:t>
        <a:bodyPr/>
        <a:lstStyle/>
        <a:p>
          <a:endParaRPr lang="ru-RU"/>
        </a:p>
      </dgm:t>
    </dgm:pt>
  </dgm:ptLst>
  <dgm:cxnLst>
    <dgm:cxn modelId="{A413E76D-3652-4C1C-A5D4-692B1A814619}" type="presOf" srcId="{0D9DB6B1-1E26-4FFD-9738-947974F0EF6E}" destId="{906BD5F9-B781-43D2-B85D-B789DC46F1EB}" srcOrd="2" destOrd="0" presId="urn:microsoft.com/office/officeart/2005/8/layout/gear1"/>
    <dgm:cxn modelId="{01D87774-94F7-4AD7-8C91-8329A0914739}" type="presOf" srcId="{DDB357AD-26D4-4EEE-A434-B5D46CA9D76E}" destId="{01983A7B-8E4F-44D7-91D2-22746049735C}" srcOrd="2" destOrd="0" presId="urn:microsoft.com/office/officeart/2005/8/layout/gear1"/>
    <dgm:cxn modelId="{B4EBEAF7-9F97-4D80-9DBB-5D3177202C1B}" type="presOf" srcId="{0D9DB6B1-1E26-4FFD-9738-947974F0EF6E}" destId="{F00D8149-B617-4862-9633-8CC3BAF78AFE}" srcOrd="1" destOrd="0" presId="urn:microsoft.com/office/officeart/2005/8/layout/gear1"/>
    <dgm:cxn modelId="{1062D501-C8F2-4201-8382-D0218E1D3C8F}" srcId="{9DC5BEA3-2E1C-43E2-8C73-EFAA691434DD}" destId="{DDB357AD-26D4-4EEE-A434-B5D46CA9D76E}" srcOrd="1" destOrd="0" parTransId="{6480B847-75C1-46AC-8615-92052897BF71}" sibTransId="{40DC9310-3714-4152-8D6A-5E1212CE9542}"/>
    <dgm:cxn modelId="{F7BE06FB-B1B1-4AEB-891C-9ABD226970D3}" srcId="{9DC5BEA3-2E1C-43E2-8C73-EFAA691434DD}" destId="{0D9DB6B1-1E26-4FFD-9738-947974F0EF6E}" srcOrd="0" destOrd="0" parTransId="{26A72B64-C052-41BC-BBF1-AB62751D0707}" sibTransId="{CA2B5A51-17E5-433B-A554-867BD4CA556D}"/>
    <dgm:cxn modelId="{3CC59808-693F-4AEC-B382-BB4895004A32}" type="presOf" srcId="{40DC9310-3714-4152-8D6A-5E1212CE9542}" destId="{8FEBF017-602B-4FFC-90A5-D946AB009861}" srcOrd="0" destOrd="0" presId="urn:microsoft.com/office/officeart/2005/8/layout/gear1"/>
    <dgm:cxn modelId="{87FF63E5-935D-49DE-A3DE-A2DC32C0CA5E}" type="presOf" srcId="{429177A5-EC6C-4263-8F90-BD0A57E7FF79}" destId="{787F3BDC-7427-4726-AA11-7CF9AC90797A}" srcOrd="0" destOrd="0" presId="urn:microsoft.com/office/officeart/2005/8/layout/gear1"/>
    <dgm:cxn modelId="{026BFC6C-0D11-4B8B-84FC-F5CAA4CF4A4B}" srcId="{9DC5BEA3-2E1C-43E2-8C73-EFAA691434DD}" destId="{429177A5-EC6C-4263-8F90-BD0A57E7FF79}" srcOrd="2" destOrd="0" parTransId="{78C7A328-D7DE-4D43-87EA-D3C4809A7D5F}" sibTransId="{EB5B9B5C-4E95-46BB-8C42-83FEE4526848}"/>
    <dgm:cxn modelId="{5626A397-DCC0-44CE-8580-26D29DD38FD3}" type="presOf" srcId="{429177A5-EC6C-4263-8F90-BD0A57E7FF79}" destId="{28AE5481-F269-404B-A3A8-835C190E596F}" srcOrd="2" destOrd="0" presId="urn:microsoft.com/office/officeart/2005/8/layout/gear1"/>
    <dgm:cxn modelId="{1184A1D1-9055-4422-9940-87544975BFF8}" type="presOf" srcId="{CA2B5A51-17E5-433B-A554-867BD4CA556D}" destId="{3EBD2DB6-AAE7-4BAB-9DAD-F4A9AF6F722D}" srcOrd="0" destOrd="0" presId="urn:microsoft.com/office/officeart/2005/8/layout/gear1"/>
    <dgm:cxn modelId="{772180C4-E3B2-47A0-AA23-5696B6F5AC0E}" type="presOf" srcId="{DDB357AD-26D4-4EEE-A434-B5D46CA9D76E}" destId="{0AF264F0-E826-430B-88D2-0D7F0F9179D0}" srcOrd="0" destOrd="0" presId="urn:microsoft.com/office/officeart/2005/8/layout/gear1"/>
    <dgm:cxn modelId="{F1DBF6EA-F112-45AB-B8A2-CC21C1D1C39F}" type="presOf" srcId="{429177A5-EC6C-4263-8F90-BD0A57E7FF79}" destId="{908CC4FF-56F7-4495-87FD-30A1A8C7618A}" srcOrd="1" destOrd="0" presId="urn:microsoft.com/office/officeart/2005/8/layout/gear1"/>
    <dgm:cxn modelId="{3192D4D5-B773-467D-8F3E-C0C4D0D01B68}" type="presOf" srcId="{429177A5-EC6C-4263-8F90-BD0A57E7FF79}" destId="{1CBE6B6D-D84B-4E86-AE26-0BD544D2F9BC}" srcOrd="3" destOrd="0" presId="urn:microsoft.com/office/officeart/2005/8/layout/gear1"/>
    <dgm:cxn modelId="{35631D9A-EA5D-4C09-A4B3-C6122753EBA6}" type="presOf" srcId="{DDB357AD-26D4-4EEE-A434-B5D46CA9D76E}" destId="{BC95C87C-503C-438D-8A79-820791FFB5FF}" srcOrd="1" destOrd="0" presId="urn:microsoft.com/office/officeart/2005/8/layout/gear1"/>
    <dgm:cxn modelId="{F7962D23-91CE-4086-8B97-AE6285D0594E}" type="presOf" srcId="{9DC5BEA3-2E1C-43E2-8C73-EFAA691434DD}" destId="{5FA43022-3C1E-47D8-9AC1-E80AD8376E60}" srcOrd="0" destOrd="0" presId="urn:microsoft.com/office/officeart/2005/8/layout/gear1"/>
    <dgm:cxn modelId="{C15531D8-5CD7-4C11-B8B8-2C6CA1E2D110}" type="presOf" srcId="{0D9DB6B1-1E26-4FFD-9738-947974F0EF6E}" destId="{AA5A5372-F155-4030-A0FE-F34932EDCC92}" srcOrd="0" destOrd="0" presId="urn:microsoft.com/office/officeart/2005/8/layout/gear1"/>
    <dgm:cxn modelId="{577CBEE5-2DF4-4D82-B9E8-9567EA34A232}" type="presOf" srcId="{EB5B9B5C-4E95-46BB-8C42-83FEE4526848}" destId="{349F13F7-1CAE-461B-8101-7DEE47506297}" srcOrd="0" destOrd="0" presId="urn:microsoft.com/office/officeart/2005/8/layout/gear1"/>
    <dgm:cxn modelId="{D1E1F7A2-A79C-4C31-97A4-1BAE58F9756F}" type="presParOf" srcId="{5FA43022-3C1E-47D8-9AC1-E80AD8376E60}" destId="{AA5A5372-F155-4030-A0FE-F34932EDCC92}" srcOrd="0" destOrd="0" presId="urn:microsoft.com/office/officeart/2005/8/layout/gear1"/>
    <dgm:cxn modelId="{18FDD541-F43A-4938-AA16-B5AB73C64619}" type="presParOf" srcId="{5FA43022-3C1E-47D8-9AC1-E80AD8376E60}" destId="{F00D8149-B617-4862-9633-8CC3BAF78AFE}" srcOrd="1" destOrd="0" presId="urn:microsoft.com/office/officeart/2005/8/layout/gear1"/>
    <dgm:cxn modelId="{1FF40509-20CB-4BD0-8C53-AC647567E942}" type="presParOf" srcId="{5FA43022-3C1E-47D8-9AC1-E80AD8376E60}" destId="{906BD5F9-B781-43D2-B85D-B789DC46F1EB}" srcOrd="2" destOrd="0" presId="urn:microsoft.com/office/officeart/2005/8/layout/gear1"/>
    <dgm:cxn modelId="{CE016E62-29F8-4A79-9281-B4AD0EC5B119}" type="presParOf" srcId="{5FA43022-3C1E-47D8-9AC1-E80AD8376E60}" destId="{0AF264F0-E826-430B-88D2-0D7F0F9179D0}" srcOrd="3" destOrd="0" presId="urn:microsoft.com/office/officeart/2005/8/layout/gear1"/>
    <dgm:cxn modelId="{D1B02FA0-C1CE-48CE-9034-511A2512D53A}" type="presParOf" srcId="{5FA43022-3C1E-47D8-9AC1-E80AD8376E60}" destId="{BC95C87C-503C-438D-8A79-820791FFB5FF}" srcOrd="4" destOrd="0" presId="urn:microsoft.com/office/officeart/2005/8/layout/gear1"/>
    <dgm:cxn modelId="{6226C5B9-F486-468E-927C-92CE3967F532}" type="presParOf" srcId="{5FA43022-3C1E-47D8-9AC1-E80AD8376E60}" destId="{01983A7B-8E4F-44D7-91D2-22746049735C}" srcOrd="5" destOrd="0" presId="urn:microsoft.com/office/officeart/2005/8/layout/gear1"/>
    <dgm:cxn modelId="{CC7C2B32-0DFF-4F58-AB0B-00916CB8BF6A}" type="presParOf" srcId="{5FA43022-3C1E-47D8-9AC1-E80AD8376E60}" destId="{787F3BDC-7427-4726-AA11-7CF9AC90797A}" srcOrd="6" destOrd="0" presId="urn:microsoft.com/office/officeart/2005/8/layout/gear1"/>
    <dgm:cxn modelId="{C474EC12-4015-4794-B293-993C76FD2CB7}" type="presParOf" srcId="{5FA43022-3C1E-47D8-9AC1-E80AD8376E60}" destId="{908CC4FF-56F7-4495-87FD-30A1A8C7618A}" srcOrd="7" destOrd="0" presId="urn:microsoft.com/office/officeart/2005/8/layout/gear1"/>
    <dgm:cxn modelId="{19126332-4BDE-4AE1-8FC2-1A425F60562E}" type="presParOf" srcId="{5FA43022-3C1E-47D8-9AC1-E80AD8376E60}" destId="{28AE5481-F269-404B-A3A8-835C190E596F}" srcOrd="8" destOrd="0" presId="urn:microsoft.com/office/officeart/2005/8/layout/gear1"/>
    <dgm:cxn modelId="{FD42FF0E-C394-4DA8-8983-C64D1EB78F5A}" type="presParOf" srcId="{5FA43022-3C1E-47D8-9AC1-E80AD8376E60}" destId="{1CBE6B6D-D84B-4E86-AE26-0BD544D2F9BC}" srcOrd="9" destOrd="0" presId="urn:microsoft.com/office/officeart/2005/8/layout/gear1"/>
    <dgm:cxn modelId="{50728DD6-CDA7-44F3-8A32-648F1416C170}" type="presParOf" srcId="{5FA43022-3C1E-47D8-9AC1-E80AD8376E60}" destId="{3EBD2DB6-AAE7-4BAB-9DAD-F4A9AF6F722D}" srcOrd="10" destOrd="0" presId="urn:microsoft.com/office/officeart/2005/8/layout/gear1"/>
    <dgm:cxn modelId="{4D56D692-0262-40AF-9C54-E91121969939}" type="presParOf" srcId="{5FA43022-3C1E-47D8-9AC1-E80AD8376E60}" destId="{8FEBF017-602B-4FFC-90A5-D946AB009861}" srcOrd="11" destOrd="0" presId="urn:microsoft.com/office/officeart/2005/8/layout/gear1"/>
    <dgm:cxn modelId="{4B3567CE-B5EE-4F48-8BB0-BC80361B4B82}" type="presParOf" srcId="{5FA43022-3C1E-47D8-9AC1-E80AD8376E60}" destId="{349F13F7-1CAE-461B-8101-7DEE475062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D5268-2FFC-4EDA-A078-E96FA144B903}">
      <dsp:nvSpPr>
        <dsp:cNvPr id="0" name=""/>
        <dsp:cNvSpPr/>
      </dsp:nvSpPr>
      <dsp:spPr>
        <a:xfrm rot="10800000">
          <a:off x="1715316" y="199420"/>
          <a:ext cx="6528046" cy="62216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Совместная добровольческая деятельность с людьми с ограниченными возможностями здоровья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10800000">
        <a:off x="1870857" y="199420"/>
        <a:ext cx="6372505" cy="622166"/>
      </dsp:txXfrm>
    </dsp:sp>
    <dsp:sp modelId="{5554A4B3-0806-4209-9E69-4D0FFA358DDF}">
      <dsp:nvSpPr>
        <dsp:cNvPr id="0" name=""/>
        <dsp:cNvSpPr/>
      </dsp:nvSpPr>
      <dsp:spPr>
        <a:xfrm>
          <a:off x="1224135" y="288034"/>
          <a:ext cx="443510" cy="40585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0EDC4-C402-4206-B49F-08381FB2D589}">
      <dsp:nvSpPr>
        <dsp:cNvPr id="0" name=""/>
        <dsp:cNvSpPr/>
      </dsp:nvSpPr>
      <dsp:spPr>
        <a:xfrm rot="10800000">
          <a:off x="1715316" y="899353"/>
          <a:ext cx="6528046" cy="471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Экологическое </a:t>
          </a:r>
          <a:r>
            <a:rPr lang="ru-RU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волнтёрство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10800000">
        <a:off x="1833219" y="899353"/>
        <a:ext cx="6410143" cy="471614"/>
      </dsp:txXfrm>
    </dsp:sp>
    <dsp:sp modelId="{3CC47AF3-BF80-482C-9C39-B35B7DF6F923}">
      <dsp:nvSpPr>
        <dsp:cNvPr id="0" name=""/>
        <dsp:cNvSpPr/>
      </dsp:nvSpPr>
      <dsp:spPr>
        <a:xfrm>
          <a:off x="1152128" y="792086"/>
          <a:ext cx="568948" cy="5251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ACD25-072C-4031-A9E3-CF215D884E8E}">
      <dsp:nvSpPr>
        <dsp:cNvPr id="0" name=""/>
        <dsp:cNvSpPr/>
      </dsp:nvSpPr>
      <dsp:spPr>
        <a:xfrm rot="10800000">
          <a:off x="1789916" y="1464658"/>
          <a:ext cx="6449725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Социальное </a:t>
          </a:r>
          <a:r>
            <a:rPr lang="ru-RU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10800000">
        <a:off x="1897514" y="1464658"/>
        <a:ext cx="6342127" cy="430391"/>
      </dsp:txXfrm>
    </dsp:sp>
    <dsp:sp modelId="{0A404C16-D573-47A5-9F85-06F7B0A4A51D}">
      <dsp:nvSpPr>
        <dsp:cNvPr id="0" name=""/>
        <dsp:cNvSpPr/>
      </dsp:nvSpPr>
      <dsp:spPr>
        <a:xfrm>
          <a:off x="1224135" y="1368152"/>
          <a:ext cx="560645" cy="55459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A2C60-4733-4BAD-9F26-975E30B8CB5C}">
      <dsp:nvSpPr>
        <dsp:cNvPr id="0" name=""/>
        <dsp:cNvSpPr/>
      </dsp:nvSpPr>
      <dsp:spPr>
        <a:xfrm rot="10800000">
          <a:off x="1715344" y="1950428"/>
          <a:ext cx="6527213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 в области гражданско – патриотического воспитания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10800000">
        <a:off x="1822942" y="1950428"/>
        <a:ext cx="6419615" cy="430391"/>
      </dsp:txXfrm>
    </dsp:sp>
    <dsp:sp modelId="{1D39204E-1022-4861-ADBC-3DE9DE78B8DF}">
      <dsp:nvSpPr>
        <dsp:cNvPr id="0" name=""/>
        <dsp:cNvSpPr/>
      </dsp:nvSpPr>
      <dsp:spPr>
        <a:xfrm>
          <a:off x="1224137" y="1944217"/>
          <a:ext cx="503993" cy="45952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33369-709C-49FE-9C24-9553A8BD7DC9}">
      <dsp:nvSpPr>
        <dsp:cNvPr id="0" name=""/>
        <dsp:cNvSpPr/>
      </dsp:nvSpPr>
      <dsp:spPr>
        <a:xfrm rot="10800000">
          <a:off x="1789916" y="2447428"/>
          <a:ext cx="6449614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Событийное </a:t>
          </a:r>
          <a:r>
            <a:rPr lang="ru-RU" sz="1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rPr>
            <a:t>волонтёрство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cs typeface="Times New Roman" pitchFamily="18" charset="0"/>
          </a:endParaRPr>
        </a:p>
      </dsp:txBody>
      <dsp:txXfrm rot="10800000">
        <a:off x="1897514" y="2447428"/>
        <a:ext cx="6342016" cy="430391"/>
      </dsp:txXfrm>
    </dsp:sp>
    <dsp:sp modelId="{54B63DBF-7DDC-4BB2-9955-3A3B5A607F87}">
      <dsp:nvSpPr>
        <dsp:cNvPr id="0" name=""/>
        <dsp:cNvSpPr/>
      </dsp:nvSpPr>
      <dsp:spPr>
        <a:xfrm>
          <a:off x="1224137" y="2448274"/>
          <a:ext cx="546860" cy="46616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E2A74-E5FD-4CC6-A0A9-4D015A2BE7C5}">
      <dsp:nvSpPr>
        <dsp:cNvPr id="0" name=""/>
        <dsp:cNvSpPr/>
      </dsp:nvSpPr>
      <dsp:spPr>
        <a:xfrm rot="10800000">
          <a:off x="1789888" y="2942051"/>
          <a:ext cx="6449669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Методическое сопровождение волонтёрской деятельности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1897486" y="2942051"/>
        <a:ext cx="6342071" cy="430391"/>
      </dsp:txXfrm>
    </dsp:sp>
    <dsp:sp modelId="{91A2B4C0-687E-4A82-8FC2-D07D276D4398}">
      <dsp:nvSpPr>
        <dsp:cNvPr id="0" name=""/>
        <dsp:cNvSpPr/>
      </dsp:nvSpPr>
      <dsp:spPr>
        <a:xfrm>
          <a:off x="1224135" y="2952326"/>
          <a:ext cx="588233" cy="446733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448AE-8803-4F11-BC78-849D08578B84}">
      <dsp:nvSpPr>
        <dsp:cNvPr id="0" name=""/>
        <dsp:cNvSpPr/>
      </dsp:nvSpPr>
      <dsp:spPr>
        <a:xfrm rot="10800000">
          <a:off x="1789888" y="3408902"/>
          <a:ext cx="6449669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Организация позитивного досуга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1897486" y="3408902"/>
        <a:ext cx="6342071" cy="430391"/>
      </dsp:txXfrm>
    </dsp:sp>
    <dsp:sp modelId="{7890F24F-A381-4465-8CBF-5D591AC537A2}">
      <dsp:nvSpPr>
        <dsp:cNvPr id="0" name=""/>
        <dsp:cNvSpPr/>
      </dsp:nvSpPr>
      <dsp:spPr>
        <a:xfrm>
          <a:off x="1209803" y="3442632"/>
          <a:ext cx="508232" cy="472131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15240-C7F1-4D99-A9C2-406971DFBE55}">
      <dsp:nvSpPr>
        <dsp:cNvPr id="0" name=""/>
        <dsp:cNvSpPr/>
      </dsp:nvSpPr>
      <dsp:spPr>
        <a:xfrm rot="10800000">
          <a:off x="1789916" y="3880538"/>
          <a:ext cx="6449614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Работа с детьми «группы риска»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1897514" y="3880538"/>
        <a:ext cx="6342016" cy="430391"/>
      </dsp:txXfrm>
    </dsp:sp>
    <dsp:sp modelId="{8E545876-EF69-4A30-95F2-0FC4E0270DF4}">
      <dsp:nvSpPr>
        <dsp:cNvPr id="0" name=""/>
        <dsp:cNvSpPr/>
      </dsp:nvSpPr>
      <dsp:spPr>
        <a:xfrm>
          <a:off x="1224137" y="3888431"/>
          <a:ext cx="547471" cy="511856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B6995-8B79-420F-8B85-AC36FD38904B}">
      <dsp:nvSpPr>
        <dsp:cNvPr id="0" name=""/>
        <dsp:cNvSpPr/>
      </dsp:nvSpPr>
      <dsp:spPr>
        <a:xfrm rot="10800000">
          <a:off x="1728203" y="4414829"/>
          <a:ext cx="6511826" cy="4303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79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itchFamily="34" charset="0"/>
            </a:rPr>
            <a:t>Пропаганда ЗОЖ</a:t>
          </a:r>
          <a:endParaRPr lang="ru-RU" sz="1400" kern="1200" dirty="0">
            <a:latin typeface="Arial Black" pitchFamily="34" charset="0"/>
          </a:endParaRPr>
        </a:p>
      </dsp:txBody>
      <dsp:txXfrm rot="10800000">
        <a:off x="1835801" y="4414829"/>
        <a:ext cx="6404228" cy="430391"/>
      </dsp:txXfrm>
    </dsp:sp>
    <dsp:sp modelId="{AAA7C23A-B891-48C1-82A3-E1732A5C4BAD}">
      <dsp:nvSpPr>
        <dsp:cNvPr id="0" name=""/>
        <dsp:cNvSpPr/>
      </dsp:nvSpPr>
      <dsp:spPr>
        <a:xfrm>
          <a:off x="1224137" y="4392488"/>
          <a:ext cx="534103" cy="458203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E96A-BC95-4E9D-BBCA-9FF6625F8AB9}">
      <dsp:nvSpPr>
        <dsp:cNvPr id="0" name=""/>
        <dsp:cNvSpPr/>
      </dsp:nvSpPr>
      <dsp:spPr>
        <a:xfrm>
          <a:off x="1152114" y="0"/>
          <a:ext cx="4942419" cy="12581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Акция «Дорога к обел</a:t>
          </a:r>
          <a:r>
            <a:rPr lang="ru-RU" sz="3800" kern="1200" dirty="0" smtClean="0"/>
            <a:t>и</a:t>
          </a:r>
          <a:r>
            <a:rPr lang="ru-RU" sz="3800" kern="1200" dirty="0" smtClean="0"/>
            <a:t>ску»</a:t>
          </a:r>
          <a:endParaRPr lang="ru-RU" sz="3800" kern="1200" dirty="0"/>
        </a:p>
      </dsp:txBody>
      <dsp:txXfrm>
        <a:off x="1152114" y="0"/>
        <a:ext cx="4942419" cy="1258192"/>
      </dsp:txXfrm>
    </dsp:sp>
    <dsp:sp modelId="{566E1C9F-B587-4DA7-811B-86E1D8A9A149}">
      <dsp:nvSpPr>
        <dsp:cNvPr id="0" name=""/>
        <dsp:cNvSpPr/>
      </dsp:nvSpPr>
      <dsp:spPr>
        <a:xfrm>
          <a:off x="1125983" y="1252498"/>
          <a:ext cx="4970016" cy="12581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Акция «Забота в дом к ветерану»</a:t>
          </a:r>
          <a:endParaRPr lang="ru-RU" sz="3800" kern="1200" dirty="0"/>
        </a:p>
      </dsp:txBody>
      <dsp:txXfrm>
        <a:off x="1125983" y="1252498"/>
        <a:ext cx="4970016" cy="1258192"/>
      </dsp:txXfrm>
    </dsp:sp>
    <dsp:sp modelId="{C6BA53A8-E1A7-4C31-B8FE-0D6EE3F0505F}">
      <dsp:nvSpPr>
        <dsp:cNvPr id="0" name=""/>
        <dsp:cNvSpPr/>
      </dsp:nvSpPr>
      <dsp:spPr>
        <a:xfrm>
          <a:off x="1085647" y="2505695"/>
          <a:ext cx="5010352" cy="12581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Акция «Город без снега»</a:t>
          </a:r>
          <a:endParaRPr lang="ru-RU" sz="3800" kern="1200" dirty="0"/>
        </a:p>
      </dsp:txBody>
      <dsp:txXfrm>
        <a:off x="1085647" y="2505695"/>
        <a:ext cx="5010352" cy="12581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2878308" y="2046092"/>
          <a:ext cx="2424545" cy="242454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2395 человека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365749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765542" y="1339341"/>
          <a:ext cx="2735504" cy="240507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419059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234422" y="186552"/>
          <a:ext cx="2169425" cy="186760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24 акции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728142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694229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307638" y="1200550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1860491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E96A-BC95-4E9D-BBCA-9FF6625F8AB9}">
      <dsp:nvSpPr>
        <dsp:cNvPr id="0" name=""/>
        <dsp:cNvSpPr/>
      </dsp:nvSpPr>
      <dsp:spPr>
        <a:xfrm>
          <a:off x="5" y="0"/>
          <a:ext cx="6095994" cy="12581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Акция «Знамя Победы»</a:t>
          </a:r>
          <a:endParaRPr lang="ru-RU" sz="3200" kern="1200" dirty="0"/>
        </a:p>
      </dsp:txBody>
      <dsp:txXfrm>
        <a:off x="5" y="0"/>
        <a:ext cx="6095994" cy="1258192"/>
      </dsp:txXfrm>
    </dsp:sp>
    <dsp:sp modelId="{566E1C9F-B587-4DA7-811B-86E1D8A9A149}">
      <dsp:nvSpPr>
        <dsp:cNvPr id="0" name=""/>
        <dsp:cNvSpPr/>
      </dsp:nvSpPr>
      <dsp:spPr>
        <a:xfrm>
          <a:off x="15" y="1252498"/>
          <a:ext cx="6095984" cy="12581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Акция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«Георгиевская лента»</a:t>
          </a:r>
          <a:endParaRPr lang="ru-RU" sz="3200" kern="1200" dirty="0"/>
        </a:p>
      </dsp:txBody>
      <dsp:txXfrm>
        <a:off x="15" y="1252498"/>
        <a:ext cx="6095984" cy="1258192"/>
      </dsp:txXfrm>
    </dsp:sp>
    <dsp:sp modelId="{C6BA53A8-E1A7-4C31-B8FE-0D6EE3F0505F}">
      <dsp:nvSpPr>
        <dsp:cNvPr id="0" name=""/>
        <dsp:cNvSpPr/>
      </dsp:nvSpPr>
      <dsp:spPr>
        <a:xfrm>
          <a:off x="0" y="2505695"/>
          <a:ext cx="6096000" cy="12581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Квест</a:t>
          </a:r>
          <a:r>
            <a:rPr lang="ru-RU" sz="3200" kern="1200" dirty="0" smtClean="0"/>
            <a:t> – игры на гражданско-патриотическую тематику</a:t>
          </a:r>
          <a:endParaRPr lang="ru-RU" sz="3200" kern="1200" dirty="0"/>
        </a:p>
      </dsp:txBody>
      <dsp:txXfrm>
        <a:off x="0" y="2505695"/>
        <a:ext cx="6096000" cy="12581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2878308" y="2046092"/>
          <a:ext cx="2424545" cy="242454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3 891 человека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365749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765542" y="1339341"/>
          <a:ext cx="2735504" cy="240507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419059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234422" y="186552"/>
          <a:ext cx="2169425" cy="186760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33 мероприятия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728142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694229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-240667" y="1872218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1860491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E96A-BC95-4E9D-BBCA-9FF6625F8AB9}">
      <dsp:nvSpPr>
        <dsp:cNvPr id="0" name=""/>
        <dsp:cNvSpPr/>
      </dsp:nvSpPr>
      <dsp:spPr>
        <a:xfrm>
          <a:off x="0" y="0"/>
          <a:ext cx="6096000" cy="12581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Марафон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«Здоровье. Молодость. Успех!»</a:t>
          </a:r>
          <a:endParaRPr lang="ru-RU" sz="3200" kern="1200" dirty="0">
            <a:solidFill>
              <a:schemeClr val="bg1"/>
            </a:solidFill>
          </a:endParaRPr>
        </a:p>
      </dsp:txBody>
      <dsp:txXfrm>
        <a:off x="0" y="0"/>
        <a:ext cx="6096000" cy="1258192"/>
      </dsp:txXfrm>
    </dsp:sp>
    <dsp:sp modelId="{566E1C9F-B587-4DA7-811B-86E1D8A9A149}">
      <dsp:nvSpPr>
        <dsp:cNvPr id="0" name=""/>
        <dsp:cNvSpPr/>
      </dsp:nvSpPr>
      <dsp:spPr>
        <a:xfrm>
          <a:off x="0" y="1252498"/>
          <a:ext cx="6096000" cy="12581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Профилактическое мероприятие «Шаг вперёд»</a:t>
          </a:r>
          <a:endParaRPr lang="ru-RU" sz="3200" kern="1200" dirty="0">
            <a:solidFill>
              <a:schemeClr val="bg1"/>
            </a:solidFill>
          </a:endParaRPr>
        </a:p>
      </dsp:txBody>
      <dsp:txXfrm>
        <a:off x="0" y="1252498"/>
        <a:ext cx="6096000" cy="1258192"/>
      </dsp:txXfrm>
    </dsp:sp>
    <dsp:sp modelId="{C6BA53A8-E1A7-4C31-B8FE-0D6EE3F0505F}">
      <dsp:nvSpPr>
        <dsp:cNvPr id="0" name=""/>
        <dsp:cNvSpPr/>
      </dsp:nvSpPr>
      <dsp:spPr>
        <a:xfrm>
          <a:off x="0" y="2505695"/>
          <a:ext cx="6096000" cy="12581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Мероприятие «Спорт – тур»</a:t>
          </a:r>
          <a:endParaRPr lang="ru-RU" sz="3200" kern="1200" dirty="0"/>
        </a:p>
      </dsp:txBody>
      <dsp:txXfrm>
        <a:off x="0" y="2505695"/>
        <a:ext cx="6096000" cy="12581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2878308" y="2046092"/>
          <a:ext cx="2424545" cy="242454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157 человек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365749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765542" y="1339341"/>
          <a:ext cx="2735504" cy="240507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419059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234422" y="186552"/>
          <a:ext cx="2169425" cy="186760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5 крупных мероприятий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728142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694229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-240667" y="1872218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1860491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E96A-BC95-4E9D-BBCA-9FF6625F8AB9}">
      <dsp:nvSpPr>
        <dsp:cNvPr id="0" name=""/>
        <dsp:cNvSpPr/>
      </dsp:nvSpPr>
      <dsp:spPr>
        <a:xfrm>
          <a:off x="0" y="2485"/>
          <a:ext cx="5361266" cy="7494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Всероссийской добровольческой акции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«Мы вместе» на территории республики Крым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0" y="2485"/>
        <a:ext cx="5361266" cy="749416"/>
      </dsp:txXfrm>
    </dsp:sp>
    <dsp:sp modelId="{566E1C9F-B587-4DA7-811B-86E1D8A9A149}">
      <dsp:nvSpPr>
        <dsp:cNvPr id="0" name=""/>
        <dsp:cNvSpPr/>
      </dsp:nvSpPr>
      <dsp:spPr>
        <a:xfrm>
          <a:off x="0" y="748510"/>
          <a:ext cx="5361266" cy="7494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Международная молодёжная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социальная практика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«Мост дружбы»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0" y="748510"/>
        <a:ext cx="5361266" cy="749416"/>
      </dsp:txXfrm>
    </dsp:sp>
    <dsp:sp modelId="{C6BA53A8-E1A7-4C31-B8FE-0D6EE3F0505F}">
      <dsp:nvSpPr>
        <dsp:cNvPr id="0" name=""/>
        <dsp:cNvSpPr/>
      </dsp:nvSpPr>
      <dsp:spPr>
        <a:xfrm>
          <a:off x="0" y="1560839"/>
          <a:ext cx="5361266" cy="7494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Чемпионат мира по футболу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в городе – организаторе Самара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0" y="1560839"/>
        <a:ext cx="5361266" cy="749416"/>
      </dsp:txXfrm>
    </dsp:sp>
    <dsp:sp modelId="{72B83585-40BE-43BD-8C8F-13AAD16FC42D}">
      <dsp:nvSpPr>
        <dsp:cNvPr id="0" name=""/>
        <dsp:cNvSpPr/>
      </dsp:nvSpPr>
      <dsp:spPr>
        <a:xfrm>
          <a:off x="0" y="2375850"/>
          <a:ext cx="5361266" cy="7494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Фестиваль «</a:t>
          </a:r>
          <a:r>
            <a:rPr lang="ru-RU" sz="19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Сызранский</a:t>
          </a:r>
          <a:r>
            <a:rPr lang="ru-RU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помидор»</a:t>
          </a:r>
          <a:endParaRPr lang="ru-RU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75850"/>
        <a:ext cx="5361266" cy="749416"/>
      </dsp:txXfrm>
    </dsp:sp>
    <dsp:sp modelId="{152E299F-129F-424B-B44B-613DA8C51EE9}">
      <dsp:nvSpPr>
        <dsp:cNvPr id="0" name=""/>
        <dsp:cNvSpPr/>
      </dsp:nvSpPr>
      <dsp:spPr>
        <a:xfrm>
          <a:off x="0" y="3154791"/>
          <a:ext cx="5361266" cy="7494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Фестиваль «Рыба – раки»</a:t>
          </a:r>
          <a:endParaRPr lang="ru-RU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54791"/>
        <a:ext cx="5361266" cy="749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85A8A-A4F3-4969-BF48-1CD157435950}">
      <dsp:nvSpPr>
        <dsp:cNvPr id="0" name=""/>
        <dsp:cNvSpPr/>
      </dsp:nvSpPr>
      <dsp:spPr>
        <a:xfrm>
          <a:off x="3361149" y="1904842"/>
          <a:ext cx="2421137" cy="2094381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Межведомственное взаимодействие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при реализации конкурсного задания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«Дети верят в чудеса»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762365" y="2251910"/>
        <a:ext cx="1618705" cy="1400245"/>
      </dsp:txXfrm>
    </dsp:sp>
    <dsp:sp modelId="{E50DD074-0BCE-48E1-AFC9-5AD16429A9F2}">
      <dsp:nvSpPr>
        <dsp:cNvPr id="0" name=""/>
        <dsp:cNvSpPr/>
      </dsp:nvSpPr>
      <dsp:spPr>
        <a:xfrm>
          <a:off x="4877246" y="902822"/>
          <a:ext cx="913487" cy="78709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A1BF5-7623-4FEE-A2FD-64258B0FD66E}">
      <dsp:nvSpPr>
        <dsp:cNvPr id="0" name=""/>
        <dsp:cNvSpPr/>
      </dsp:nvSpPr>
      <dsp:spPr>
        <a:xfrm>
          <a:off x="3584171" y="0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i="0" kern="1200" dirty="0" smtClean="0"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ОБЩЕСТВЕННЫЕ ОРГАНИЗАЦИИ: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СГМООИ  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«Сила воли»;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ООИК «Виктория»;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ОО «Познания»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12979" y="284458"/>
        <a:ext cx="1326488" cy="1147567"/>
      </dsp:txXfrm>
    </dsp:sp>
    <dsp:sp modelId="{A383527E-B9C9-4A34-93EF-CCD3713C23FF}">
      <dsp:nvSpPr>
        <dsp:cNvPr id="0" name=""/>
        <dsp:cNvSpPr/>
      </dsp:nvSpPr>
      <dsp:spPr>
        <a:xfrm>
          <a:off x="5943358" y="2374262"/>
          <a:ext cx="913487" cy="78709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E542F-054E-4E62-B2F0-2551C1CE8225}">
      <dsp:nvSpPr>
        <dsp:cNvPr id="0" name=""/>
        <dsp:cNvSpPr/>
      </dsp:nvSpPr>
      <dsp:spPr>
        <a:xfrm>
          <a:off x="5403825" y="1055752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ПРЕДПРИЯТИЯ  И ОРГАНИЗАЦИИ МАЛОГО И СРЕДНЕГО БИЗНЕСА. 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32633" y="1340210"/>
        <a:ext cx="1326488" cy="1147567"/>
      </dsp:txXfrm>
    </dsp:sp>
    <dsp:sp modelId="{D5D67610-778C-4167-BD11-58EF87A31238}">
      <dsp:nvSpPr>
        <dsp:cNvPr id="0" name=""/>
        <dsp:cNvSpPr/>
      </dsp:nvSpPr>
      <dsp:spPr>
        <a:xfrm>
          <a:off x="5202768" y="4035242"/>
          <a:ext cx="913487" cy="78709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F7A0A-E84C-40A5-AB87-151C4650990B}">
      <dsp:nvSpPr>
        <dsp:cNvPr id="0" name=""/>
        <dsp:cNvSpPr/>
      </dsp:nvSpPr>
      <dsp:spPr>
        <a:xfrm>
          <a:off x="5403825" y="3131239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УЧРЕЖДЕНИЯ КУЛЬТУРЫ, ОБРАЗОВАНИЯ, СПОРТА, СЕМЬИ, СОЦИАЛЬНОЙ ЗАЩИТЫ.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32633" y="3415697"/>
        <a:ext cx="1326488" cy="1147567"/>
      </dsp:txXfrm>
    </dsp:sp>
    <dsp:sp modelId="{908F8D5F-3016-4EE2-89FC-290122DFA9F2}">
      <dsp:nvSpPr>
        <dsp:cNvPr id="0" name=""/>
        <dsp:cNvSpPr/>
      </dsp:nvSpPr>
      <dsp:spPr>
        <a:xfrm>
          <a:off x="3365655" y="4207658"/>
          <a:ext cx="913487" cy="78709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D2093-FB15-4D71-BFD4-EF7DA9B600A3}">
      <dsp:nvSpPr>
        <dsp:cNvPr id="0" name=""/>
        <dsp:cNvSpPr/>
      </dsp:nvSpPr>
      <dsp:spPr>
        <a:xfrm>
          <a:off x="3535818" y="4188173"/>
          <a:ext cx="2080810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АДМИНИСТРАЦИЯ ГОРОДСКОГО ОКРУГА СЫЗРАНЬ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2685" y="4466058"/>
        <a:ext cx="1407076" cy="1160713"/>
      </dsp:txXfrm>
    </dsp:sp>
    <dsp:sp modelId="{3D76C0D9-59B4-4700-A464-40E4B83B4130}">
      <dsp:nvSpPr>
        <dsp:cNvPr id="0" name=""/>
        <dsp:cNvSpPr/>
      </dsp:nvSpPr>
      <dsp:spPr>
        <a:xfrm>
          <a:off x="2282084" y="2736808"/>
          <a:ext cx="913487" cy="787090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E1808-B863-4C7C-B531-5D1936715D70}">
      <dsp:nvSpPr>
        <dsp:cNvPr id="0" name=""/>
        <dsp:cNvSpPr/>
      </dsp:nvSpPr>
      <dsp:spPr>
        <a:xfrm>
          <a:off x="1756069" y="3132420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Образовательные организации города. 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4877" y="3416878"/>
        <a:ext cx="1326488" cy="1147567"/>
      </dsp:txXfrm>
    </dsp:sp>
    <dsp:sp modelId="{693E7F39-ADF6-477B-AE51-41A15753995D}">
      <dsp:nvSpPr>
        <dsp:cNvPr id="0" name=""/>
        <dsp:cNvSpPr/>
      </dsp:nvSpPr>
      <dsp:spPr>
        <a:xfrm>
          <a:off x="1756069" y="1053390"/>
          <a:ext cx="1984104" cy="171648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МКУ «</a:t>
          </a:r>
          <a:r>
            <a:rPr lang="ru-RU" sz="1100" b="0" i="0" kern="1200" dirty="0" smtClean="0">
              <a:latin typeface="Times New Roman" pitchFamily="18" charset="0"/>
              <a:cs typeface="Times New Roman" pitchFamily="18" charset="0"/>
            </a:rPr>
            <a:t>Ресурсный центр поддержки развития местного самоуправления»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4877" y="1337848"/>
        <a:ext cx="1326488" cy="1147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3211798" y="2046092"/>
          <a:ext cx="2424545" cy="2424545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2552 человека</a:t>
          </a:r>
          <a:endParaRPr lang="ru-RU" sz="1200" b="1" u="sng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699239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1031780" y="1339341"/>
          <a:ext cx="2870009" cy="2405078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11  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Учреждений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 организаций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704849" y="1948486"/>
        <a:ext cx="1523871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567912" y="186552"/>
          <a:ext cx="2169425" cy="1867608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34 мероприятия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3061632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3027719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599730" y="1224136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2193981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BC31C-7A3C-44B3-9B76-9EAB5977B000}">
      <dsp:nvSpPr>
        <dsp:cNvPr id="0" name=""/>
        <dsp:cNvSpPr/>
      </dsp:nvSpPr>
      <dsp:spPr>
        <a:xfrm>
          <a:off x="936081" y="0"/>
          <a:ext cx="5130000" cy="3884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Серия мероприятий «Открываем мир вместе»</a:t>
          </a:r>
          <a:endParaRPr lang="ru-RU" sz="2000" kern="1200" dirty="0"/>
        </a:p>
      </dsp:txBody>
      <dsp:txXfrm>
        <a:off x="936081" y="0"/>
        <a:ext cx="5130000" cy="388441"/>
      </dsp:txXfrm>
    </dsp:sp>
    <dsp:sp modelId="{17319E0B-1043-4D9B-BAF8-6D4D28CF1BD3}">
      <dsp:nvSpPr>
        <dsp:cNvPr id="0" name=""/>
        <dsp:cNvSpPr/>
      </dsp:nvSpPr>
      <dsp:spPr>
        <a:xfrm>
          <a:off x="936081" y="432048"/>
          <a:ext cx="5130000" cy="388441"/>
        </a:xfrm>
        <a:prstGeom prst="rect">
          <a:avLst/>
        </a:prstGeom>
        <a:solidFill>
          <a:schemeClr val="accent4">
            <a:hueOff val="-496086"/>
            <a:satOff val="2989"/>
            <a:lumOff val="2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Проект «Социальная адаптация для каждого»</a:t>
          </a:r>
          <a:endParaRPr lang="ru-RU" sz="2000" kern="1200" dirty="0"/>
        </a:p>
      </dsp:txBody>
      <dsp:txXfrm>
        <a:off x="936081" y="432048"/>
        <a:ext cx="5130000" cy="388441"/>
      </dsp:txXfrm>
    </dsp:sp>
    <dsp:sp modelId="{345B1B04-AB03-4362-8D78-1B9318948764}">
      <dsp:nvSpPr>
        <dsp:cNvPr id="0" name=""/>
        <dsp:cNvSpPr/>
      </dsp:nvSpPr>
      <dsp:spPr>
        <a:xfrm>
          <a:off x="695999" y="864096"/>
          <a:ext cx="5400000" cy="388441"/>
        </a:xfrm>
        <a:prstGeom prst="rect">
          <a:avLst/>
        </a:prstGeom>
        <a:solidFill>
          <a:schemeClr val="accent4">
            <a:hueOff val="-992171"/>
            <a:satOff val="5978"/>
            <a:lumOff val="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Благотворительная ёлка «Встречаем Новый год»</a:t>
          </a:r>
          <a:endParaRPr lang="ru-RU" sz="2000" kern="1200" dirty="0"/>
        </a:p>
      </dsp:txBody>
      <dsp:txXfrm>
        <a:off x="695999" y="864096"/>
        <a:ext cx="5400000" cy="388441"/>
      </dsp:txXfrm>
    </dsp:sp>
    <dsp:sp modelId="{65F513AC-30B8-4ADC-BF27-B3C6E9F870CF}">
      <dsp:nvSpPr>
        <dsp:cNvPr id="0" name=""/>
        <dsp:cNvSpPr/>
      </dsp:nvSpPr>
      <dsp:spPr>
        <a:xfrm>
          <a:off x="695999" y="1296144"/>
          <a:ext cx="5400000" cy="388441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Благотворительный концерт «Здравствуй, лето!»</a:t>
          </a:r>
          <a:endParaRPr lang="ru-RU" sz="2000" kern="1200" dirty="0"/>
        </a:p>
      </dsp:txBody>
      <dsp:txXfrm>
        <a:off x="695999" y="1296144"/>
        <a:ext cx="5400000" cy="388441"/>
      </dsp:txXfrm>
    </dsp:sp>
    <dsp:sp modelId="{1D8BEFC0-B4C3-4974-9417-0F5AF28BAE7C}">
      <dsp:nvSpPr>
        <dsp:cNvPr id="0" name=""/>
        <dsp:cNvSpPr/>
      </dsp:nvSpPr>
      <dsp:spPr>
        <a:xfrm>
          <a:off x="2585978" y="1656182"/>
          <a:ext cx="3510000" cy="388441"/>
        </a:xfrm>
        <a:prstGeom prst="rect">
          <a:avLst/>
        </a:prstGeom>
        <a:solidFill>
          <a:schemeClr val="accent4">
            <a:hueOff val="-1984342"/>
            <a:satOff val="11955"/>
            <a:lumOff val="9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Акция «Сызрань – мой город!»</a:t>
          </a:r>
          <a:endParaRPr lang="ru-RU" sz="2000" kern="1200" dirty="0"/>
        </a:p>
      </dsp:txBody>
      <dsp:txXfrm>
        <a:off x="2585978" y="1656182"/>
        <a:ext cx="3510000" cy="388441"/>
      </dsp:txXfrm>
    </dsp:sp>
    <dsp:sp modelId="{060EA511-C243-4FAD-BD5B-A81C0B22B5EB}">
      <dsp:nvSpPr>
        <dsp:cNvPr id="0" name=""/>
        <dsp:cNvSpPr/>
      </dsp:nvSpPr>
      <dsp:spPr>
        <a:xfrm>
          <a:off x="1505999" y="2016225"/>
          <a:ext cx="4590000" cy="388441"/>
        </a:xfrm>
        <a:prstGeom prst="rect">
          <a:avLst/>
        </a:prstGeom>
        <a:solidFill>
          <a:schemeClr val="accent4">
            <a:hueOff val="-2480428"/>
            <a:satOff val="14944"/>
            <a:lumOff val="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Эхо кинофестиваля «Кино без барьеров»</a:t>
          </a:r>
          <a:endParaRPr lang="ru-RU" sz="2000" kern="1200" dirty="0"/>
        </a:p>
      </dsp:txBody>
      <dsp:txXfrm>
        <a:off x="1505999" y="2016225"/>
        <a:ext cx="4590000" cy="388441"/>
      </dsp:txXfrm>
    </dsp:sp>
    <dsp:sp modelId="{2C7D60FB-4C06-47F7-A5B3-48216D0E71A9}">
      <dsp:nvSpPr>
        <dsp:cNvPr id="0" name=""/>
        <dsp:cNvSpPr/>
      </dsp:nvSpPr>
      <dsp:spPr>
        <a:xfrm>
          <a:off x="3441000" y="2448272"/>
          <a:ext cx="2655000" cy="388441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Проект «Дом ремёсел»</a:t>
          </a:r>
          <a:endParaRPr lang="ru-RU" sz="2000" kern="1200" dirty="0"/>
        </a:p>
      </dsp:txBody>
      <dsp:txXfrm>
        <a:off x="3441000" y="2448272"/>
        <a:ext cx="2655000" cy="388441"/>
      </dsp:txXfrm>
    </dsp:sp>
    <dsp:sp modelId="{94B8D1DD-2AF1-4CB4-9B5E-1D0EC6CDA8D7}">
      <dsp:nvSpPr>
        <dsp:cNvPr id="0" name=""/>
        <dsp:cNvSpPr/>
      </dsp:nvSpPr>
      <dsp:spPr>
        <a:xfrm>
          <a:off x="3600395" y="2808311"/>
          <a:ext cx="2475000" cy="388441"/>
        </a:xfrm>
        <a:prstGeom prst="rect">
          <a:avLst/>
        </a:prstGeom>
        <a:solidFill>
          <a:schemeClr val="accent4">
            <a:hueOff val="-3472599"/>
            <a:satOff val="20921"/>
            <a:lumOff val="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Акция «</a:t>
          </a:r>
          <a:r>
            <a:rPr lang="ru-RU" sz="2000" kern="1200" dirty="0" err="1" smtClean="0"/>
            <a:t>БлагоДарить</a:t>
          </a:r>
          <a:r>
            <a:rPr lang="ru-RU" sz="2000" kern="1200" dirty="0" smtClean="0"/>
            <a:t>»</a:t>
          </a:r>
          <a:endParaRPr lang="ru-RU" sz="2000" kern="1200" dirty="0"/>
        </a:p>
      </dsp:txBody>
      <dsp:txXfrm>
        <a:off x="3600395" y="2808311"/>
        <a:ext cx="2475000" cy="388441"/>
      </dsp:txXfrm>
    </dsp:sp>
    <dsp:sp modelId="{A1FC9906-AD3D-4A43-9F69-B62BA0DE8477}">
      <dsp:nvSpPr>
        <dsp:cNvPr id="0" name=""/>
        <dsp:cNvSpPr/>
      </dsp:nvSpPr>
      <dsp:spPr>
        <a:xfrm>
          <a:off x="3096351" y="3240359"/>
          <a:ext cx="2970000" cy="388441"/>
        </a:xfrm>
        <a:prstGeom prst="rect">
          <a:avLst/>
        </a:prstGeom>
        <a:solidFill>
          <a:schemeClr val="accent4">
            <a:hueOff val="-3968684"/>
            <a:satOff val="23910"/>
            <a:lumOff val="19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Семейный день здоровья</a:t>
          </a:r>
          <a:endParaRPr lang="ru-RU" sz="2000" kern="1200" dirty="0"/>
        </a:p>
      </dsp:txBody>
      <dsp:txXfrm>
        <a:off x="3096351" y="3240359"/>
        <a:ext cx="2970000" cy="388441"/>
      </dsp:txXfrm>
    </dsp:sp>
    <dsp:sp modelId="{E422059D-0C66-4C40-8B6F-B2E394488C81}">
      <dsp:nvSpPr>
        <dsp:cNvPr id="0" name=""/>
        <dsp:cNvSpPr/>
      </dsp:nvSpPr>
      <dsp:spPr>
        <a:xfrm>
          <a:off x="2495999" y="3672408"/>
          <a:ext cx="3600000" cy="388441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Конкурс рисунков «Мой город»</a:t>
          </a:r>
          <a:endParaRPr lang="ru-RU" sz="2000" kern="1200" dirty="0"/>
        </a:p>
      </dsp:txBody>
      <dsp:txXfrm>
        <a:off x="2495999" y="3672408"/>
        <a:ext cx="3600000" cy="3884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3130336" y="2046092"/>
          <a:ext cx="2424545" cy="2424545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932 человека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617777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1017570" y="1339341"/>
          <a:ext cx="2735504" cy="2405078"/>
        </a:xfrm>
        <a:prstGeom prst="gear6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  Учреждений</a:t>
          </a: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и организаций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671087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486450" y="186552"/>
          <a:ext cx="2169425" cy="1867608"/>
        </a:xfrm>
        <a:prstGeom prst="gear6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11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мероприятий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980170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946257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657526" y="1129208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2112519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892A9-A701-4E2A-BFBF-A0091CA86EF0}">
      <dsp:nvSpPr>
        <dsp:cNvPr id="0" name=""/>
        <dsp:cNvSpPr/>
      </dsp:nvSpPr>
      <dsp:spPr>
        <a:xfrm>
          <a:off x="155999" y="15155"/>
          <a:ext cx="5940000" cy="6243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Всероссийская акция «Весенняя неделя добра!»</a:t>
          </a:r>
          <a:endParaRPr lang="ru-RU" sz="2200" kern="1200" dirty="0"/>
        </a:p>
      </dsp:txBody>
      <dsp:txXfrm>
        <a:off x="155999" y="15155"/>
        <a:ext cx="5940000" cy="624330"/>
      </dsp:txXfrm>
    </dsp:sp>
    <dsp:sp modelId="{3A8E2A73-E636-4141-909C-64F45BC7F757}">
      <dsp:nvSpPr>
        <dsp:cNvPr id="0" name=""/>
        <dsp:cNvSpPr/>
      </dsp:nvSpPr>
      <dsp:spPr>
        <a:xfrm>
          <a:off x="965999" y="637746"/>
          <a:ext cx="5130000" cy="624330"/>
        </a:xfrm>
        <a:prstGeom prst="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Трудовой десант «Поможем, чем можем»</a:t>
          </a:r>
          <a:endParaRPr lang="ru-RU" sz="2200" kern="1200" dirty="0"/>
        </a:p>
      </dsp:txBody>
      <dsp:txXfrm>
        <a:off x="965999" y="637746"/>
        <a:ext cx="5130000" cy="624330"/>
      </dsp:txXfrm>
    </dsp:sp>
    <dsp:sp modelId="{62F452B3-D550-44B5-A7B0-B64C92237644}">
      <dsp:nvSpPr>
        <dsp:cNvPr id="0" name=""/>
        <dsp:cNvSpPr/>
      </dsp:nvSpPr>
      <dsp:spPr>
        <a:xfrm>
          <a:off x="2135999" y="1271271"/>
          <a:ext cx="3960000" cy="624330"/>
        </a:xfrm>
        <a:prstGeom prst="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Акция «Сделаем планету чище»</a:t>
          </a:r>
          <a:endParaRPr lang="ru-RU" sz="2200" kern="1200" dirty="0"/>
        </a:p>
      </dsp:txBody>
      <dsp:txXfrm>
        <a:off x="2135999" y="1271271"/>
        <a:ext cx="3960000" cy="624330"/>
      </dsp:txXfrm>
    </dsp:sp>
    <dsp:sp modelId="{2925806E-5EC4-4FE6-9339-47D8C1C238AE}">
      <dsp:nvSpPr>
        <dsp:cNvPr id="0" name=""/>
        <dsp:cNvSpPr/>
      </dsp:nvSpPr>
      <dsp:spPr>
        <a:xfrm>
          <a:off x="3261000" y="1882928"/>
          <a:ext cx="2835000" cy="624330"/>
        </a:xfrm>
        <a:prstGeom prst="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Акция «Марш парков»</a:t>
          </a:r>
          <a:endParaRPr lang="ru-RU" sz="2200" kern="1200" dirty="0"/>
        </a:p>
      </dsp:txBody>
      <dsp:txXfrm>
        <a:off x="3261000" y="1882928"/>
        <a:ext cx="2835000" cy="624330"/>
      </dsp:txXfrm>
    </dsp:sp>
    <dsp:sp modelId="{D7DB30CB-4655-4BA4-A594-D3C90ADBCEF3}">
      <dsp:nvSpPr>
        <dsp:cNvPr id="0" name=""/>
        <dsp:cNvSpPr/>
      </dsp:nvSpPr>
      <dsp:spPr>
        <a:xfrm>
          <a:off x="2039874" y="2505516"/>
          <a:ext cx="4050000" cy="624330"/>
        </a:xfrm>
        <a:prstGeom prst="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Акция «Украсим город цветами»</a:t>
          </a:r>
          <a:endParaRPr lang="ru-RU" sz="2200" kern="1200" dirty="0"/>
        </a:p>
      </dsp:txBody>
      <dsp:txXfrm>
        <a:off x="2039874" y="2505516"/>
        <a:ext cx="4050000" cy="624330"/>
      </dsp:txXfrm>
    </dsp:sp>
    <dsp:sp modelId="{B31A3A5A-9D77-4D91-855C-9C1C698E7F30}">
      <dsp:nvSpPr>
        <dsp:cNvPr id="0" name=""/>
        <dsp:cNvSpPr/>
      </dsp:nvSpPr>
      <dsp:spPr>
        <a:xfrm>
          <a:off x="2675999" y="3086880"/>
          <a:ext cx="3420000" cy="62433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Акция «Время добрых дел»</a:t>
          </a:r>
          <a:endParaRPr lang="ru-RU" sz="2200" kern="1200" dirty="0"/>
        </a:p>
      </dsp:txBody>
      <dsp:txXfrm>
        <a:off x="2675999" y="3086880"/>
        <a:ext cx="3420000" cy="6243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3130336" y="2046092"/>
          <a:ext cx="2424545" cy="242454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336 </a:t>
          </a: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человека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617777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1017570" y="1339341"/>
          <a:ext cx="2735504" cy="2405078"/>
        </a:xfrm>
        <a:prstGeom prst="gear6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4  учреждения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671087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486450" y="186552"/>
          <a:ext cx="2169425" cy="1867608"/>
        </a:xfrm>
        <a:prstGeom prst="gear6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мероприятий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980170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946257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657526" y="1129208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2112519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E96A-BC95-4E9D-BBCA-9FF6625F8AB9}">
      <dsp:nvSpPr>
        <dsp:cNvPr id="0" name=""/>
        <dsp:cNvSpPr/>
      </dsp:nvSpPr>
      <dsp:spPr>
        <a:xfrm>
          <a:off x="2110692" y="0"/>
          <a:ext cx="3940577" cy="9398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Акция «</a:t>
          </a:r>
          <a:r>
            <a:rPr lang="ru-RU" sz="2300" kern="1200" dirty="0" err="1" smtClean="0"/>
            <a:t>Добродетство</a:t>
          </a:r>
          <a:r>
            <a:rPr lang="ru-RU" sz="2300" kern="1200" dirty="0" smtClean="0"/>
            <a:t>»</a:t>
          </a:r>
          <a:endParaRPr lang="ru-RU" sz="2300" kern="1200" dirty="0"/>
        </a:p>
      </dsp:txBody>
      <dsp:txXfrm>
        <a:off x="2110692" y="0"/>
        <a:ext cx="3940577" cy="939831"/>
      </dsp:txXfrm>
    </dsp:sp>
    <dsp:sp modelId="{566E1C9F-B587-4DA7-811B-86E1D8A9A149}">
      <dsp:nvSpPr>
        <dsp:cNvPr id="0" name=""/>
        <dsp:cNvSpPr/>
      </dsp:nvSpPr>
      <dsp:spPr>
        <a:xfrm>
          <a:off x="2136000" y="937659"/>
          <a:ext cx="3960000" cy="939831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Фестиваль детской книги «Добрые страницы»</a:t>
          </a:r>
          <a:endParaRPr lang="ru-RU" sz="2300" kern="1200" dirty="0"/>
        </a:p>
      </dsp:txBody>
      <dsp:txXfrm>
        <a:off x="2136000" y="937659"/>
        <a:ext cx="3960000" cy="939831"/>
      </dsp:txXfrm>
    </dsp:sp>
    <dsp:sp modelId="{C6BA53A8-E1A7-4C31-B8FE-0D6EE3F0505F}">
      <dsp:nvSpPr>
        <dsp:cNvPr id="0" name=""/>
        <dsp:cNvSpPr/>
      </dsp:nvSpPr>
      <dsp:spPr>
        <a:xfrm>
          <a:off x="2161902" y="1873759"/>
          <a:ext cx="3934098" cy="939831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Благотворительный концерт</a:t>
          </a:r>
          <a:endParaRPr lang="ru-RU" sz="2300" kern="1200" dirty="0"/>
        </a:p>
      </dsp:txBody>
      <dsp:txXfrm>
        <a:off x="2161902" y="1873759"/>
        <a:ext cx="3934098" cy="939831"/>
      </dsp:txXfrm>
    </dsp:sp>
    <dsp:sp modelId="{A5C8E1D6-0D9D-44A6-8A3B-F1239FC672F0}">
      <dsp:nvSpPr>
        <dsp:cNvPr id="0" name=""/>
        <dsp:cNvSpPr/>
      </dsp:nvSpPr>
      <dsp:spPr>
        <a:xfrm>
          <a:off x="2084507" y="2808309"/>
          <a:ext cx="4010234" cy="93983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Поздравление воспитанников детского дома</a:t>
          </a:r>
          <a:endParaRPr lang="ru-RU" sz="2300" kern="1200" dirty="0"/>
        </a:p>
      </dsp:txBody>
      <dsp:txXfrm>
        <a:off x="2084507" y="2808309"/>
        <a:ext cx="4010234" cy="9398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A5372-F155-4030-A0FE-F34932EDCC92}">
      <dsp:nvSpPr>
        <dsp:cNvPr id="0" name=""/>
        <dsp:cNvSpPr/>
      </dsp:nvSpPr>
      <dsp:spPr>
        <a:xfrm>
          <a:off x="3130336" y="2046092"/>
          <a:ext cx="2424545" cy="242454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В мероприятиях приняло участие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431 человека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3617777" y="2614030"/>
        <a:ext cx="1449663" cy="1246266"/>
      </dsp:txXfrm>
    </dsp:sp>
    <dsp:sp modelId="{0AF264F0-E826-430B-88D2-0D7F0F9179D0}">
      <dsp:nvSpPr>
        <dsp:cNvPr id="0" name=""/>
        <dsp:cNvSpPr/>
      </dsp:nvSpPr>
      <dsp:spPr>
        <a:xfrm>
          <a:off x="1017570" y="1339341"/>
          <a:ext cx="2735504" cy="240507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Организаторами выступили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22  учреждения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671087" y="1948486"/>
        <a:ext cx="1428470" cy="1186788"/>
      </dsp:txXfrm>
    </dsp:sp>
    <dsp:sp modelId="{787F3BDC-7427-4726-AA11-7CF9AC90797A}">
      <dsp:nvSpPr>
        <dsp:cNvPr id="0" name=""/>
        <dsp:cNvSpPr/>
      </dsp:nvSpPr>
      <dsp:spPr>
        <a:xfrm rot="20700000">
          <a:off x="2486450" y="186552"/>
          <a:ext cx="2169425" cy="186760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28 акций</a:t>
          </a:r>
          <a:endParaRPr lang="ru-RU" sz="12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 rot="-20700000">
        <a:off x="2980170" y="578272"/>
        <a:ext cx="1181985" cy="1084169"/>
      </dsp:txXfrm>
    </dsp:sp>
    <dsp:sp modelId="{3EBD2DB6-AAE7-4BAB-9DAD-F4A9AF6F722D}">
      <dsp:nvSpPr>
        <dsp:cNvPr id="0" name=""/>
        <dsp:cNvSpPr/>
      </dsp:nvSpPr>
      <dsp:spPr>
        <a:xfrm>
          <a:off x="2946257" y="1678894"/>
          <a:ext cx="3103417" cy="3103417"/>
        </a:xfrm>
        <a:prstGeom prst="circularArrow">
          <a:avLst>
            <a:gd name="adj1" fmla="val 4688"/>
            <a:gd name="adj2" fmla="val 299029"/>
            <a:gd name="adj3" fmla="val 2521083"/>
            <a:gd name="adj4" fmla="val 15850724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BF017-602B-4FFC-90A5-D946AB009861}">
      <dsp:nvSpPr>
        <dsp:cNvPr id="0" name=""/>
        <dsp:cNvSpPr/>
      </dsp:nvSpPr>
      <dsp:spPr>
        <a:xfrm>
          <a:off x="559666" y="1200550"/>
          <a:ext cx="2254827" cy="22548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13F7-1CAE-461B-8101-7DEE47506297}">
      <dsp:nvSpPr>
        <dsp:cNvPr id="0" name=""/>
        <dsp:cNvSpPr/>
      </dsp:nvSpPr>
      <dsp:spPr>
        <a:xfrm rot="1075598">
          <a:off x="2112519" y="-133938"/>
          <a:ext cx="2431157" cy="24311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390A4-412A-48B8-A77F-541388573155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6D745-F172-4F75-9277-4A88E7618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4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F5A19-5865-469B-A3CA-6DA7C39675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18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D745-F172-4F75-9277-4A88E7618A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6D745-F172-4F75-9277-4A88E7618A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9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9.jpeg"/><Relationship Id="rId4" Type="http://schemas.openxmlformats.org/officeDocument/2006/relationships/image" Target="../media/image11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31.jpeg"/><Relationship Id="rId5" Type="http://schemas.openxmlformats.org/officeDocument/2006/relationships/diagramData" Target="../diagrams/data8.xml"/><Relationship Id="rId10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3.jpeg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microsoft.com/office/2007/relationships/diagramDrawing" Target="../diagrams/drawing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37.jpeg"/><Relationship Id="rId4" Type="http://schemas.openxmlformats.org/officeDocument/2006/relationships/image" Target="../media/image11.png"/><Relationship Id="rId9" Type="http://schemas.microsoft.com/office/2007/relationships/diagramDrawing" Target="../diagrams/drawin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40.jpeg"/><Relationship Id="rId4" Type="http://schemas.openxmlformats.org/officeDocument/2006/relationships/image" Target="../media/image11.png"/><Relationship Id="rId9" Type="http://schemas.microsoft.com/office/2007/relationships/diagramDrawing" Target="../diagrams/drawin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10" Type="http://schemas.openxmlformats.org/officeDocument/2006/relationships/image" Target="../media/image42.jpeg"/><Relationship Id="rId4" Type="http://schemas.openxmlformats.org/officeDocument/2006/relationships/image" Target="../media/image11.png"/><Relationship Id="rId9" Type="http://schemas.microsoft.com/office/2007/relationships/diagramDrawing" Target="../diagrams/drawin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hdphoto" Target="../media/hdphoto1.wdp"/><Relationship Id="rId5" Type="http://schemas.openxmlformats.org/officeDocument/2006/relationships/diagramColors" Target="../diagrams/colors4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5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27.png"/><Relationship Id="rId5" Type="http://schemas.openxmlformats.org/officeDocument/2006/relationships/diagramData" Target="../diagrams/data6.xml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 b="14374"/>
          <a:stretch/>
        </p:blipFill>
        <p:spPr>
          <a:xfrm>
            <a:off x="13012" y="2673674"/>
            <a:ext cx="8820472" cy="3685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698" y="308766"/>
            <a:ext cx="8682605" cy="2387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Отчёт о реализации конкурсного задания 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«Дети верят в чудеса»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рамках конкурса городов России</a:t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«Сызрань – территория детства».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245" y="6381328"/>
            <a:ext cx="1973510" cy="261866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СЫЗРАНЬ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2018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4679" y="44337"/>
            <a:ext cx="1233182" cy="441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8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476672"/>
            <a:ext cx="8682605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Досуговая и творческая деятельность</a:t>
            </a:r>
          </a:p>
          <a:p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(проведение мероприятий, реализация проектов, направленных на организацию позитивного досуга детей, молодежи)</a:t>
            </a:r>
          </a:p>
        </p:txBody>
      </p:sp>
      <p:pic>
        <p:nvPicPr>
          <p:cNvPr id="10" name="Picture 3" descr="https://pp.userapi.com/c840433/v840433725/78c4f/PPJEq1OQ-oA.jpg"/>
          <p:cNvPicPr>
            <a:picLocks noChangeAspect="1" noChangeArrowheads="1"/>
          </p:cNvPicPr>
          <p:nvPr/>
        </p:nvPicPr>
        <p:blipFill>
          <a:blip r:embed="rId3" cstate="print"/>
          <a:srcRect l="2930" t="12214" r="2441" b="24956"/>
          <a:stretch>
            <a:fillRect/>
          </a:stretch>
        </p:blipFill>
        <p:spPr bwMode="auto">
          <a:xfrm>
            <a:off x="948648" y="2096170"/>
            <a:ext cx="749911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79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51736011"/>
              </p:ext>
            </p:extLst>
          </p:nvPr>
        </p:nvGraphicFramePr>
        <p:xfrm>
          <a:off x="3203848" y="1323652"/>
          <a:ext cx="67015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2" descr="C:\Users\User\Desktop\Крым\7XdpRP8zDz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2691588" cy="3588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091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16800401"/>
              </p:ext>
            </p:extLst>
          </p:nvPr>
        </p:nvGraphicFramePr>
        <p:xfrm>
          <a:off x="2680884" y="1772816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736303" cy="1824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TESTT\Downloads\Attachments_udmsyz@mail.ru_2018-09-18_12-56-46\IMG_389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2807303" cy="210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123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404664"/>
            <a:ext cx="8682605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добровольческая деятельность, направленная на помощь следующим категориям граждан: дети, нуждающиеся в особом внимании государства, пожилые люди, ветераны, люди с инвалидностью и др.)</a:t>
            </a:r>
          </a:p>
        </p:txBody>
      </p:sp>
      <p:sp>
        <p:nvSpPr>
          <p:cNvPr id="6" name="Овал 5"/>
          <p:cNvSpPr/>
          <p:nvPr/>
        </p:nvSpPr>
        <p:spPr>
          <a:xfrm>
            <a:off x="467544" y="1821105"/>
            <a:ext cx="2489511" cy="244827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1520546" y="3429000"/>
            <a:ext cx="2106004" cy="20447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89113734"/>
              </p:ext>
            </p:extLst>
          </p:nvPr>
        </p:nvGraphicFramePr>
        <p:xfrm>
          <a:off x="3059832" y="1772816"/>
          <a:ext cx="67015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090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31559953"/>
              </p:ext>
            </p:extLst>
          </p:nvPr>
        </p:nvGraphicFramePr>
        <p:xfrm>
          <a:off x="2771800" y="1484784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194" name="Picture 2" descr="https://sun1-4.userapi.com/c830209/v830209927/19cf3d/QF4Svi0vFD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4" y="1861819"/>
            <a:ext cx="3155792" cy="236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0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404664"/>
            <a:ext cx="8682605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области гражданско-патриотического воспитания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73247314"/>
              </p:ext>
            </p:extLst>
          </p:nvPr>
        </p:nvGraphicFramePr>
        <p:xfrm>
          <a:off x="3563888" y="1772816"/>
          <a:ext cx="619744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Овал 7"/>
          <p:cNvSpPr/>
          <p:nvPr/>
        </p:nvSpPr>
        <p:spPr>
          <a:xfrm>
            <a:off x="219819" y="1495499"/>
            <a:ext cx="2315667" cy="230425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Овал 6"/>
          <p:cNvSpPr/>
          <p:nvPr/>
        </p:nvSpPr>
        <p:spPr>
          <a:xfrm>
            <a:off x="1239342" y="2647627"/>
            <a:ext cx="2592288" cy="2631031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28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22269844"/>
              </p:ext>
            </p:extLst>
          </p:nvPr>
        </p:nvGraphicFramePr>
        <p:xfrm>
          <a:off x="3045179" y="1484784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Овал 8"/>
          <p:cNvSpPr/>
          <p:nvPr/>
        </p:nvSpPr>
        <p:spPr>
          <a:xfrm>
            <a:off x="323528" y="1628800"/>
            <a:ext cx="2481666" cy="2635890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53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332656"/>
            <a:ext cx="8682605" cy="17395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волонтерской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деятельности: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организационно-методическое сопровождение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https://pp.userapi.com/c840433/v840433725/78c4f/PPJEq1OQ-oA.jpg"/>
          <p:cNvPicPr>
            <a:picLocks noChangeAspect="1" noChangeArrowheads="1"/>
          </p:cNvPicPr>
          <p:nvPr/>
        </p:nvPicPr>
        <p:blipFill>
          <a:blip r:embed="rId3" cstate="print"/>
          <a:srcRect l="2930" t="12214" r="2441" b="24956"/>
          <a:stretch>
            <a:fillRect/>
          </a:stretch>
        </p:blipFill>
        <p:spPr bwMode="auto">
          <a:xfrm>
            <a:off x="948648" y="2096170"/>
            <a:ext cx="749911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19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404664"/>
            <a:ext cx="8682605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«группы риска»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17765113"/>
              </p:ext>
            </p:extLst>
          </p:nvPr>
        </p:nvGraphicFramePr>
        <p:xfrm>
          <a:off x="3347864" y="1340768"/>
          <a:ext cx="619744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8" descr="https://pp.userapi.com/c834402/v834402536/192e08/LiJRrKoApJ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269172" cy="2179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Picture 6" descr="https://pp.userapi.com/c834404/v834404970/17beb7/9LWfkXkMyL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2830960" cy="188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68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19142219"/>
              </p:ext>
            </p:extLst>
          </p:nvPr>
        </p:nvGraphicFramePr>
        <p:xfrm>
          <a:off x="3045179" y="1484784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4" descr="https://pp.userapi.com/c834402/v834402536/192dce/b_43btgsbM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1"/>
            <a:ext cx="2069324" cy="310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017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0666924"/>
              </p:ext>
            </p:extLst>
          </p:nvPr>
        </p:nvGraphicFramePr>
        <p:xfrm>
          <a:off x="539552" y="908720"/>
          <a:ext cx="835292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0" y="3078163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88640"/>
            <a:ext cx="7856675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Направления реализации конкурсного задания</a:t>
            </a:r>
            <a:endParaRPr lang="ru-RU" sz="2800" b="1" dirty="0">
              <a:ln w="11430"/>
              <a:solidFill>
                <a:srgbClr val="99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8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404664"/>
            <a:ext cx="8682605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Событийное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волонтёрство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63993733"/>
              </p:ext>
            </p:extLst>
          </p:nvPr>
        </p:nvGraphicFramePr>
        <p:xfrm>
          <a:off x="3347864" y="1340768"/>
          <a:ext cx="619744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C:\Users\User\Desktop\фотки для презентации\qisRiDNFFP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5" y="1988840"/>
            <a:ext cx="3939034" cy="2617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71738260"/>
              </p:ext>
            </p:extLst>
          </p:nvPr>
        </p:nvGraphicFramePr>
        <p:xfrm>
          <a:off x="3779912" y="1484784"/>
          <a:ext cx="5361266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3" descr="C:\Users\User\Desktop\Крым\IMG_20180629_235309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t="26653" r="9768" b="8398"/>
          <a:stretch/>
        </p:blipFill>
        <p:spPr bwMode="auto">
          <a:xfrm>
            <a:off x="289940" y="1700808"/>
            <a:ext cx="328101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1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5474720"/>
              </p:ext>
            </p:extLst>
          </p:nvPr>
        </p:nvGraphicFramePr>
        <p:xfrm>
          <a:off x="107504" y="332656"/>
          <a:ext cx="9144000" cy="590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0" y="3078163"/>
            <a:ext cx="385192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82605" cy="181153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Совместная добровольческая деятельность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людьми с ограниченными возможностями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здоровья.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TESTT\Downloads\Альтерантивные игр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32284"/>
            <a:ext cx="3907860" cy="2605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STT\Downloads\QtvkdEG6R1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8131"/>
          <a:stretch/>
        </p:blipFill>
        <p:spPr bwMode="auto">
          <a:xfrm>
            <a:off x="5121002" y="2101416"/>
            <a:ext cx="3314893" cy="224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STT\Downloads\Альтерантивные игры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990" y="2132856"/>
            <a:ext cx="3312368" cy="2208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7759912"/>
              </p:ext>
            </p:extLst>
          </p:nvPr>
        </p:nvGraphicFramePr>
        <p:xfrm>
          <a:off x="-468560" y="1352411"/>
          <a:ext cx="686442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t="3603" r="11406" b="23125"/>
          <a:stretch/>
        </p:blipFill>
        <p:spPr bwMode="auto">
          <a:xfrm>
            <a:off x="5652120" y="1379776"/>
            <a:ext cx="3228451" cy="2370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3228452" cy="2153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3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92325795"/>
              </p:ext>
            </p:extLst>
          </p:nvPr>
        </p:nvGraphicFramePr>
        <p:xfrm>
          <a:off x="2790485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1728192" cy="23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7186"/>
          <a:stretch/>
        </p:blipFill>
        <p:spPr bwMode="auto">
          <a:xfrm>
            <a:off x="755576" y="1916832"/>
            <a:ext cx="2250933" cy="2029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19" y="332656"/>
            <a:ext cx="8682605" cy="17395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добровольческая деятельность, направленная на сохранение окружающей среды, решение экологических проблем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20235"/>
            <a:ext cx="2698812" cy="242901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123728" y="2506146"/>
            <a:ext cx="2664296" cy="2401579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6315769" y="2577626"/>
            <a:ext cx="2376264" cy="238749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95852"/>
            <a:ext cx="2599388" cy="25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2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49342873"/>
              </p:ext>
            </p:extLst>
          </p:nvPr>
        </p:nvGraphicFramePr>
        <p:xfrm>
          <a:off x="3203848" y="1323652"/>
          <a:ext cx="67015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16" y="1484784"/>
            <a:ext cx="3042868" cy="20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947" y="3310576"/>
            <a:ext cx="2807481" cy="2105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02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4384" y="-243408"/>
            <a:ext cx="8936795" cy="1562459"/>
            <a:chOff x="251520" y="-171400"/>
            <a:chExt cx="8936795" cy="156245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2308" l="0" r="74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09"/>
            <a:stretch/>
          </p:blipFill>
          <p:spPr bwMode="auto">
            <a:xfrm>
              <a:off x="251520" y="-171400"/>
              <a:ext cx="2476500" cy="1562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123728" y="1122424"/>
              <a:ext cx="6696744" cy="3600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1331640" y="599204"/>
              <a:ext cx="7856675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800" b="1" dirty="0" smtClean="0">
                  <a:ln w="11430"/>
                  <a:solidFill>
                    <a:srgbClr val="990099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Конкурсное задание «Дети верят в чудеса»</a:t>
              </a:r>
              <a:endParaRPr lang="ru-RU" sz="2800" b="1" dirty="0">
                <a:ln w="11430"/>
                <a:solidFill>
                  <a:srgbClr val="99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4893" r="58432"/>
          <a:stretch>
            <a:fillRect/>
          </a:stretch>
        </p:blipFill>
        <p:spPr bwMode="auto">
          <a:xfrm>
            <a:off x="8982" y="3045241"/>
            <a:ext cx="38429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47176003"/>
              </p:ext>
            </p:extLst>
          </p:nvPr>
        </p:nvGraphicFramePr>
        <p:xfrm>
          <a:off x="2677336" y="1339217"/>
          <a:ext cx="6096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50" y="3645024"/>
            <a:ext cx="2501285" cy="174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6" y="2139225"/>
            <a:ext cx="2718048" cy="181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2268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600</Words>
  <Application>Microsoft Office PowerPoint</Application>
  <PresentationFormat>Экран (4:3)</PresentationFormat>
  <Paragraphs>135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Отчёт о реализации конкурсного задания  «Дети верят в чудеса» в рамках конкурса городов России «Сызрань – территория детства».</vt:lpstr>
      <vt:lpstr>Презентация PowerPoint</vt:lpstr>
      <vt:lpstr>Презентация PowerPoint</vt:lpstr>
      <vt:lpstr>Совместная добровольческая деятельность  с людьми с ограниченными возможностями здоровья.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реализации конкурсного задания  «Дети верят в чудеса» в рамках конкурса городов России «Сызрань – территория детства».</dc:title>
  <dc:creator>TESTT</dc:creator>
  <cp:lastModifiedBy>TESTT</cp:lastModifiedBy>
  <cp:revision>29</cp:revision>
  <dcterms:created xsi:type="dcterms:W3CDTF">2018-09-26T11:54:26Z</dcterms:created>
  <dcterms:modified xsi:type="dcterms:W3CDTF">2018-09-28T12:19:04Z</dcterms:modified>
</cp:coreProperties>
</file>